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25203150" cy="36004500"/>
  <p:notesSz cx="6858000" cy="9144000"/>
  <p:defaultTextStyle>
    <a:defPPr>
      <a:defRPr lang="sk-SK"/>
    </a:defPPr>
    <a:lvl1pPr algn="l" defTabSz="3497263" rtl="0" eaLnBrk="0" fontAlgn="base" hangingPunct="0">
      <a:spcBef>
        <a:spcPct val="0"/>
      </a:spcBef>
      <a:spcAft>
        <a:spcPct val="0"/>
      </a:spcAft>
      <a:defRPr sz="6900" kern="1200">
        <a:solidFill>
          <a:schemeClr val="tx1"/>
        </a:solidFill>
        <a:latin typeface="Calibri" panose="020F0502020204030204" pitchFamily="34" charset="0"/>
        <a:ea typeface="+mn-ea"/>
        <a:cs typeface="Arial" panose="020B0604020202020204" pitchFamily="34" charset="0"/>
      </a:defRPr>
    </a:lvl1pPr>
    <a:lvl2pPr marL="1747838" indent="-1290638" algn="l" defTabSz="3497263" rtl="0" eaLnBrk="0" fontAlgn="base" hangingPunct="0">
      <a:spcBef>
        <a:spcPct val="0"/>
      </a:spcBef>
      <a:spcAft>
        <a:spcPct val="0"/>
      </a:spcAft>
      <a:defRPr sz="6900" kern="1200">
        <a:solidFill>
          <a:schemeClr val="tx1"/>
        </a:solidFill>
        <a:latin typeface="Calibri" panose="020F0502020204030204" pitchFamily="34" charset="0"/>
        <a:ea typeface="+mn-ea"/>
        <a:cs typeface="Arial" panose="020B0604020202020204" pitchFamily="34" charset="0"/>
      </a:defRPr>
    </a:lvl2pPr>
    <a:lvl3pPr marL="3497263" indent="-2582863" algn="l" defTabSz="3497263" rtl="0" eaLnBrk="0" fontAlgn="base" hangingPunct="0">
      <a:spcBef>
        <a:spcPct val="0"/>
      </a:spcBef>
      <a:spcAft>
        <a:spcPct val="0"/>
      </a:spcAft>
      <a:defRPr sz="6900" kern="1200">
        <a:solidFill>
          <a:schemeClr val="tx1"/>
        </a:solidFill>
        <a:latin typeface="Calibri" panose="020F0502020204030204" pitchFamily="34" charset="0"/>
        <a:ea typeface="+mn-ea"/>
        <a:cs typeface="Arial" panose="020B0604020202020204" pitchFamily="34" charset="0"/>
      </a:defRPr>
    </a:lvl3pPr>
    <a:lvl4pPr marL="5245100" indent="-3873500" algn="l" defTabSz="3497263" rtl="0" eaLnBrk="0" fontAlgn="base" hangingPunct="0">
      <a:spcBef>
        <a:spcPct val="0"/>
      </a:spcBef>
      <a:spcAft>
        <a:spcPct val="0"/>
      </a:spcAft>
      <a:defRPr sz="6900" kern="1200">
        <a:solidFill>
          <a:schemeClr val="tx1"/>
        </a:solidFill>
        <a:latin typeface="Calibri" panose="020F0502020204030204" pitchFamily="34" charset="0"/>
        <a:ea typeface="+mn-ea"/>
        <a:cs typeface="Arial" panose="020B0604020202020204" pitchFamily="34" charset="0"/>
      </a:defRPr>
    </a:lvl4pPr>
    <a:lvl5pPr marL="6994525" indent="-5165725" algn="l" defTabSz="3497263" rtl="0" eaLnBrk="0" fontAlgn="base" hangingPunct="0">
      <a:spcBef>
        <a:spcPct val="0"/>
      </a:spcBef>
      <a:spcAft>
        <a:spcPct val="0"/>
      </a:spcAft>
      <a:defRPr sz="6900"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sz="6900"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sz="6900"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sz="6900"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sz="6900"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1340">
          <p15:clr>
            <a:srgbClr val="A4A3A4"/>
          </p15:clr>
        </p15:guide>
        <p15:guide id="2" pos="79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FC"/>
    <a:srgbClr val="FABE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567667-3212-4A6A-8353-DAB42716306C}" v="6" dt="2026-09-11T01:25:06.549"/>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0" d="100"/>
          <a:sy n="30" d="100"/>
        </p:scale>
        <p:origin x="158" y="19"/>
      </p:cViewPr>
      <p:guideLst>
        <p:guide orient="horz" pos="11340"/>
        <p:guide pos="793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mila Kotrasová" userId="477da56c-abc8-4a15-89cd-416e88d56e66" providerId="ADAL" clId="{AB585EF6-4938-484E-86FF-1F4495EE2F51}"/>
    <pc:docChg chg="undo custSel modSld">
      <pc:chgData name="Kamila Kotrasová" userId="477da56c-abc8-4a15-89cd-416e88d56e66" providerId="ADAL" clId="{AB585EF6-4938-484E-86FF-1F4495EE2F51}" dt="2026-09-11T01:25:06.548" v="58" actId="1036"/>
      <pc:docMkLst>
        <pc:docMk/>
      </pc:docMkLst>
      <pc:sldChg chg="addSp delSp modSp mod">
        <pc:chgData name="Kamila Kotrasová" userId="477da56c-abc8-4a15-89cd-416e88d56e66" providerId="ADAL" clId="{AB585EF6-4938-484E-86FF-1F4495EE2F51}" dt="2026-09-11T01:25:06.548" v="58" actId="1036"/>
        <pc:sldMkLst>
          <pc:docMk/>
          <pc:sldMk cId="0" sldId="256"/>
        </pc:sldMkLst>
        <pc:spChg chg="mod">
          <ac:chgData name="Kamila Kotrasová" userId="477da56c-abc8-4a15-89cd-416e88d56e66" providerId="ADAL" clId="{AB585EF6-4938-484E-86FF-1F4495EE2F51}" dt="2026-09-11T01:25:06.548" v="58" actId="1036"/>
          <ac:spMkLst>
            <pc:docMk/>
            <pc:sldMk cId="0" sldId="256"/>
            <ac:spMk id="2051" creationId="{E2F7DAC0-A8B1-BC82-4ACA-B0A395E91C3C}"/>
          </ac:spMkLst>
        </pc:spChg>
        <pc:spChg chg="mod">
          <ac:chgData name="Kamila Kotrasová" userId="477da56c-abc8-4a15-89cd-416e88d56e66" providerId="ADAL" clId="{AB585EF6-4938-484E-86FF-1F4495EE2F51}" dt="2026-09-11T01:25:06.548" v="58" actId="1036"/>
          <ac:spMkLst>
            <pc:docMk/>
            <pc:sldMk cId="0" sldId="256"/>
            <ac:spMk id="2052" creationId="{5C598B7F-E366-BC77-9775-C7770737F734}"/>
          </ac:spMkLst>
        </pc:spChg>
        <pc:picChg chg="mod modCrop">
          <ac:chgData name="Kamila Kotrasová" userId="477da56c-abc8-4a15-89cd-416e88d56e66" providerId="ADAL" clId="{AB585EF6-4938-484E-86FF-1F4495EE2F51}" dt="2026-09-11T01:24:45.178" v="53" actId="732"/>
          <ac:picMkLst>
            <pc:docMk/>
            <pc:sldMk cId="0" sldId="256"/>
            <ac:picMk id="5" creationId="{56FDE344-E54B-8F41-CA9C-DF6648AE884D}"/>
          </ac:picMkLst>
        </pc:picChg>
        <pc:cxnChg chg="add del mod">
          <ac:chgData name="Kamila Kotrasová" userId="477da56c-abc8-4a15-89cd-416e88d56e66" providerId="ADAL" clId="{AB585EF6-4938-484E-86FF-1F4495EE2F51}" dt="2026-09-11T01:24:02.717" v="44" actId="478"/>
          <ac:cxnSpMkLst>
            <pc:docMk/>
            <pc:sldMk cId="0" sldId="256"/>
            <ac:cxnSpMk id="3" creationId="{72F0E0B5-78A5-3BCC-3590-43D14DB302F9}"/>
          </ac:cxnSpMkLst>
        </pc:cxnChg>
        <pc:cxnChg chg="add del mod">
          <ac:chgData name="Kamila Kotrasová" userId="477da56c-abc8-4a15-89cd-416e88d56e66" providerId="ADAL" clId="{AB585EF6-4938-484E-86FF-1F4495EE2F51}" dt="2026-09-11T01:24:06.160" v="45" actId="478"/>
          <ac:cxnSpMkLst>
            <pc:docMk/>
            <pc:sldMk cId="0" sldId="256"/>
            <ac:cxnSpMk id="4" creationId="{B1C45A0C-6314-7069-634A-27472EE992A5}"/>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890236" y="11184734"/>
            <a:ext cx="21422678" cy="7717631"/>
          </a:xfrm>
        </p:spPr>
        <p:txBody>
          <a:bodyPr/>
          <a:lstStyle/>
          <a:p>
            <a:r>
              <a:rPr lang="sk-SK"/>
              <a:t>Kliknite sem a upravte štýl predlohy nadpisov.</a:t>
            </a:r>
          </a:p>
        </p:txBody>
      </p:sp>
      <p:sp>
        <p:nvSpPr>
          <p:cNvPr id="3" name="Podnadpis 2"/>
          <p:cNvSpPr>
            <a:spLocks noGrp="1"/>
          </p:cNvSpPr>
          <p:nvPr>
            <p:ph type="subTitle" idx="1"/>
          </p:nvPr>
        </p:nvSpPr>
        <p:spPr>
          <a:xfrm>
            <a:off x="3780473" y="20402550"/>
            <a:ext cx="17642205" cy="9201150"/>
          </a:xfrm>
        </p:spPr>
        <p:txBody>
          <a:bodyPr/>
          <a:lstStyle>
            <a:lvl1pPr marL="0" indent="0" algn="ctr">
              <a:buNone/>
              <a:defRPr>
                <a:solidFill>
                  <a:schemeClr val="tx1">
                    <a:tint val="75000"/>
                  </a:schemeClr>
                </a:solidFill>
              </a:defRPr>
            </a:lvl1pPr>
            <a:lvl2pPr marL="1748790" indent="0" algn="ctr">
              <a:buNone/>
              <a:defRPr>
                <a:solidFill>
                  <a:schemeClr val="tx1">
                    <a:tint val="75000"/>
                  </a:schemeClr>
                </a:solidFill>
              </a:defRPr>
            </a:lvl2pPr>
            <a:lvl3pPr marL="3497580" indent="0" algn="ctr">
              <a:buNone/>
              <a:defRPr>
                <a:solidFill>
                  <a:schemeClr val="tx1">
                    <a:tint val="75000"/>
                  </a:schemeClr>
                </a:solidFill>
              </a:defRPr>
            </a:lvl3pPr>
            <a:lvl4pPr marL="5246370" indent="0" algn="ctr">
              <a:buNone/>
              <a:defRPr>
                <a:solidFill>
                  <a:schemeClr val="tx1">
                    <a:tint val="75000"/>
                  </a:schemeClr>
                </a:solidFill>
              </a:defRPr>
            </a:lvl4pPr>
            <a:lvl5pPr marL="6995160" indent="0" algn="ctr">
              <a:buNone/>
              <a:defRPr>
                <a:solidFill>
                  <a:schemeClr val="tx1">
                    <a:tint val="75000"/>
                  </a:schemeClr>
                </a:solidFill>
              </a:defRPr>
            </a:lvl5pPr>
            <a:lvl6pPr marL="8743950" indent="0" algn="ctr">
              <a:buNone/>
              <a:defRPr>
                <a:solidFill>
                  <a:schemeClr val="tx1">
                    <a:tint val="75000"/>
                  </a:schemeClr>
                </a:solidFill>
              </a:defRPr>
            </a:lvl6pPr>
            <a:lvl7pPr marL="10492740" indent="0" algn="ctr">
              <a:buNone/>
              <a:defRPr>
                <a:solidFill>
                  <a:schemeClr val="tx1">
                    <a:tint val="75000"/>
                  </a:schemeClr>
                </a:solidFill>
              </a:defRPr>
            </a:lvl7pPr>
            <a:lvl8pPr marL="12241530" indent="0" algn="ctr">
              <a:buNone/>
              <a:defRPr>
                <a:solidFill>
                  <a:schemeClr val="tx1">
                    <a:tint val="75000"/>
                  </a:schemeClr>
                </a:solidFill>
              </a:defRPr>
            </a:lvl8pPr>
            <a:lvl9pPr marL="13990320" indent="0" algn="ctr">
              <a:buNone/>
              <a:defRPr>
                <a:solidFill>
                  <a:schemeClr val="tx1">
                    <a:tint val="75000"/>
                  </a:schemeClr>
                </a:solidFill>
              </a:defRPr>
            </a:lvl9pPr>
          </a:lstStyle>
          <a:p>
            <a:r>
              <a:rPr lang="sk-SK"/>
              <a:t>Kliknite sem a upravte štýl predlohy podnadpisov.</a:t>
            </a:r>
          </a:p>
        </p:txBody>
      </p:sp>
      <p:sp>
        <p:nvSpPr>
          <p:cNvPr id="4" name="Zástupný symbol dátumu 3">
            <a:extLst>
              <a:ext uri="{FF2B5EF4-FFF2-40B4-BE49-F238E27FC236}">
                <a16:creationId xmlns:a16="http://schemas.microsoft.com/office/drawing/2014/main" id="{176C3101-F22F-B51B-9A83-8B42764E9B7E}"/>
              </a:ext>
            </a:extLst>
          </p:cNvPr>
          <p:cNvSpPr>
            <a:spLocks noGrp="1"/>
          </p:cNvSpPr>
          <p:nvPr>
            <p:ph type="dt" sz="half" idx="10"/>
          </p:nvPr>
        </p:nvSpPr>
        <p:spPr/>
        <p:txBody>
          <a:bodyPr/>
          <a:lstStyle>
            <a:lvl1pPr>
              <a:defRPr/>
            </a:lvl1pPr>
          </a:lstStyle>
          <a:p>
            <a:pPr>
              <a:defRPr/>
            </a:pPr>
            <a:fld id="{BD0006D7-6B44-497D-9517-9648292B8358}"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C2543FBF-FF0B-EF52-3B69-445506E8A75A}"/>
              </a:ext>
            </a:extLst>
          </p:cNvPr>
          <p:cNvSpPr>
            <a:spLocks noGrp="1"/>
          </p:cNvSpPr>
          <p:nvPr>
            <p:ph type="ftr" sz="quarter" idx="11"/>
          </p:nvPr>
        </p:nvSpPr>
        <p:spPr/>
        <p:txBody>
          <a:bodyPr/>
          <a:lstStyle>
            <a:lvl1pPr>
              <a:defRPr/>
            </a:lvl1pPr>
          </a:lstStyle>
          <a:p>
            <a:pPr>
              <a:defRPr/>
            </a:pPr>
            <a:endParaRPr lang="sk-SK"/>
          </a:p>
        </p:txBody>
      </p:sp>
      <p:sp>
        <p:nvSpPr>
          <p:cNvPr id="6" name="Zástupný symbol čísla snímky 5">
            <a:extLst>
              <a:ext uri="{FF2B5EF4-FFF2-40B4-BE49-F238E27FC236}">
                <a16:creationId xmlns:a16="http://schemas.microsoft.com/office/drawing/2014/main" id="{AE2C333F-501C-8291-BAF8-6BFEC5A9A8EE}"/>
              </a:ext>
            </a:extLst>
          </p:cNvPr>
          <p:cNvSpPr>
            <a:spLocks noGrp="1"/>
          </p:cNvSpPr>
          <p:nvPr>
            <p:ph type="sldNum" sz="quarter" idx="12"/>
          </p:nvPr>
        </p:nvSpPr>
        <p:spPr/>
        <p:txBody>
          <a:bodyPr/>
          <a:lstStyle>
            <a:lvl1pPr>
              <a:defRPr/>
            </a:lvl1pPr>
          </a:lstStyle>
          <a:p>
            <a:pPr>
              <a:defRPr/>
            </a:pPr>
            <a:fld id="{67E3E133-4C4A-4C30-A5DB-2519E292FA52}" type="slidenum">
              <a:rPr lang="sk-SK" altLang="en-US"/>
              <a:pPr>
                <a:defRPr/>
              </a:pPr>
              <a:t>‹#›</a:t>
            </a:fld>
            <a:endParaRPr lang="sk-SK" altLang="en-US"/>
          </a:p>
        </p:txBody>
      </p:sp>
    </p:spTree>
    <p:extLst>
      <p:ext uri="{BB962C8B-B14F-4D97-AF65-F5344CB8AC3E}">
        <p14:creationId xmlns:p14="http://schemas.microsoft.com/office/powerpoint/2010/main" val="2460205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a:extLst>
              <a:ext uri="{FF2B5EF4-FFF2-40B4-BE49-F238E27FC236}">
                <a16:creationId xmlns:a16="http://schemas.microsoft.com/office/drawing/2014/main" id="{04384303-A18C-8D5F-09B3-6CE3EB94B879}"/>
              </a:ext>
            </a:extLst>
          </p:cNvPr>
          <p:cNvSpPr>
            <a:spLocks noGrp="1"/>
          </p:cNvSpPr>
          <p:nvPr>
            <p:ph type="dt" sz="half" idx="10"/>
          </p:nvPr>
        </p:nvSpPr>
        <p:spPr/>
        <p:txBody>
          <a:bodyPr/>
          <a:lstStyle>
            <a:lvl1pPr>
              <a:defRPr/>
            </a:lvl1pPr>
          </a:lstStyle>
          <a:p>
            <a:pPr>
              <a:defRPr/>
            </a:pPr>
            <a:fld id="{2660D5BA-4A0A-453E-9E21-2598533B5254}"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A9A08774-4FC2-402A-EE85-FD46D2502678}"/>
              </a:ext>
            </a:extLst>
          </p:cNvPr>
          <p:cNvSpPr>
            <a:spLocks noGrp="1"/>
          </p:cNvSpPr>
          <p:nvPr>
            <p:ph type="ftr" sz="quarter" idx="11"/>
          </p:nvPr>
        </p:nvSpPr>
        <p:spPr/>
        <p:txBody>
          <a:bodyPr/>
          <a:lstStyle>
            <a:lvl1pPr>
              <a:defRPr/>
            </a:lvl1pPr>
          </a:lstStyle>
          <a:p>
            <a:pPr>
              <a:defRPr/>
            </a:pPr>
            <a:endParaRPr lang="sk-SK"/>
          </a:p>
        </p:txBody>
      </p:sp>
      <p:sp>
        <p:nvSpPr>
          <p:cNvPr id="6" name="Zástupný symbol čísla snímky 5">
            <a:extLst>
              <a:ext uri="{FF2B5EF4-FFF2-40B4-BE49-F238E27FC236}">
                <a16:creationId xmlns:a16="http://schemas.microsoft.com/office/drawing/2014/main" id="{34B59B29-2BDB-A96C-9E0E-594960667BBA}"/>
              </a:ext>
            </a:extLst>
          </p:cNvPr>
          <p:cNvSpPr>
            <a:spLocks noGrp="1"/>
          </p:cNvSpPr>
          <p:nvPr>
            <p:ph type="sldNum" sz="quarter" idx="12"/>
          </p:nvPr>
        </p:nvSpPr>
        <p:spPr/>
        <p:txBody>
          <a:bodyPr/>
          <a:lstStyle>
            <a:lvl1pPr>
              <a:defRPr/>
            </a:lvl1pPr>
          </a:lstStyle>
          <a:p>
            <a:pPr>
              <a:defRPr/>
            </a:pPr>
            <a:fld id="{9FDE3146-D0F7-46F0-80E6-DE7CD2DB10DF}" type="slidenum">
              <a:rPr lang="sk-SK" altLang="en-US"/>
              <a:pPr>
                <a:defRPr/>
              </a:pPr>
              <a:t>‹#›</a:t>
            </a:fld>
            <a:endParaRPr lang="sk-SK" altLang="en-US"/>
          </a:p>
        </p:txBody>
      </p:sp>
    </p:spTree>
    <p:extLst>
      <p:ext uri="{BB962C8B-B14F-4D97-AF65-F5344CB8AC3E}">
        <p14:creationId xmlns:p14="http://schemas.microsoft.com/office/powerpoint/2010/main" val="415986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1990875" y="23136228"/>
            <a:ext cx="21422678" cy="7150894"/>
          </a:xfrm>
        </p:spPr>
        <p:txBody>
          <a:bodyPr anchor="t"/>
          <a:lstStyle>
            <a:lvl1pPr algn="l">
              <a:defRPr sz="15300" b="1" cap="all"/>
            </a:lvl1pPr>
          </a:lstStyle>
          <a:p>
            <a:r>
              <a:rPr lang="sk-SK"/>
              <a:t>Kliknite sem a upravte štýl predlohy nadpisov.</a:t>
            </a:r>
          </a:p>
        </p:txBody>
      </p:sp>
      <p:sp>
        <p:nvSpPr>
          <p:cNvPr id="3" name="Zástupný symbol textu 2"/>
          <p:cNvSpPr>
            <a:spLocks noGrp="1"/>
          </p:cNvSpPr>
          <p:nvPr>
            <p:ph type="body" idx="1"/>
          </p:nvPr>
        </p:nvSpPr>
        <p:spPr>
          <a:xfrm>
            <a:off x="1990875" y="15260246"/>
            <a:ext cx="21422678" cy="7875982"/>
          </a:xfrm>
        </p:spPr>
        <p:txBody>
          <a:bodyPr anchor="b"/>
          <a:lstStyle>
            <a:lvl1pPr marL="0" indent="0">
              <a:buNone/>
              <a:defRPr sz="7700">
                <a:solidFill>
                  <a:schemeClr val="tx1">
                    <a:tint val="75000"/>
                  </a:schemeClr>
                </a:solidFill>
              </a:defRPr>
            </a:lvl1pPr>
            <a:lvl2pPr marL="1748790" indent="0">
              <a:buNone/>
              <a:defRPr sz="6900">
                <a:solidFill>
                  <a:schemeClr val="tx1">
                    <a:tint val="75000"/>
                  </a:schemeClr>
                </a:solidFill>
              </a:defRPr>
            </a:lvl2pPr>
            <a:lvl3pPr marL="3497580" indent="0">
              <a:buNone/>
              <a:defRPr sz="6100">
                <a:solidFill>
                  <a:schemeClr val="tx1">
                    <a:tint val="75000"/>
                  </a:schemeClr>
                </a:solidFill>
              </a:defRPr>
            </a:lvl3pPr>
            <a:lvl4pPr marL="5246370" indent="0">
              <a:buNone/>
              <a:defRPr sz="5400">
                <a:solidFill>
                  <a:schemeClr val="tx1">
                    <a:tint val="75000"/>
                  </a:schemeClr>
                </a:solidFill>
              </a:defRPr>
            </a:lvl4pPr>
            <a:lvl5pPr marL="6995160" indent="0">
              <a:buNone/>
              <a:defRPr sz="5400">
                <a:solidFill>
                  <a:schemeClr val="tx1">
                    <a:tint val="75000"/>
                  </a:schemeClr>
                </a:solidFill>
              </a:defRPr>
            </a:lvl5pPr>
            <a:lvl6pPr marL="8743950" indent="0">
              <a:buNone/>
              <a:defRPr sz="5400">
                <a:solidFill>
                  <a:schemeClr val="tx1">
                    <a:tint val="75000"/>
                  </a:schemeClr>
                </a:solidFill>
              </a:defRPr>
            </a:lvl6pPr>
            <a:lvl7pPr marL="10492740" indent="0">
              <a:buNone/>
              <a:defRPr sz="5400">
                <a:solidFill>
                  <a:schemeClr val="tx1">
                    <a:tint val="75000"/>
                  </a:schemeClr>
                </a:solidFill>
              </a:defRPr>
            </a:lvl7pPr>
            <a:lvl8pPr marL="12241530" indent="0">
              <a:buNone/>
              <a:defRPr sz="5400">
                <a:solidFill>
                  <a:schemeClr val="tx1">
                    <a:tint val="75000"/>
                  </a:schemeClr>
                </a:solidFill>
              </a:defRPr>
            </a:lvl8pPr>
            <a:lvl9pPr marL="13990320" indent="0">
              <a:buNone/>
              <a:defRPr sz="5400">
                <a:solidFill>
                  <a:schemeClr val="tx1">
                    <a:tint val="75000"/>
                  </a:schemeClr>
                </a:solidFill>
              </a:defRPr>
            </a:lvl9pPr>
          </a:lstStyle>
          <a:p>
            <a:pPr lvl="0"/>
            <a:r>
              <a:rPr lang="sk-SK"/>
              <a:t>Kliknite sem a upravte štýly predlohy textu.</a:t>
            </a:r>
          </a:p>
        </p:txBody>
      </p:sp>
      <p:sp>
        <p:nvSpPr>
          <p:cNvPr id="4" name="Zástupný symbol dátumu 3">
            <a:extLst>
              <a:ext uri="{FF2B5EF4-FFF2-40B4-BE49-F238E27FC236}">
                <a16:creationId xmlns:a16="http://schemas.microsoft.com/office/drawing/2014/main" id="{23BA21F5-E21A-7964-41ED-F63B7E972AC9}"/>
              </a:ext>
            </a:extLst>
          </p:cNvPr>
          <p:cNvSpPr>
            <a:spLocks noGrp="1"/>
          </p:cNvSpPr>
          <p:nvPr>
            <p:ph type="dt" sz="half" idx="10"/>
          </p:nvPr>
        </p:nvSpPr>
        <p:spPr/>
        <p:txBody>
          <a:bodyPr/>
          <a:lstStyle>
            <a:lvl1pPr>
              <a:defRPr/>
            </a:lvl1pPr>
          </a:lstStyle>
          <a:p>
            <a:pPr>
              <a:defRPr/>
            </a:pPr>
            <a:fld id="{F44865F2-6785-455D-8CE4-E04B6B1FD030}"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60E39D41-795A-10AF-8520-0B1C6EEF004F}"/>
              </a:ext>
            </a:extLst>
          </p:cNvPr>
          <p:cNvSpPr>
            <a:spLocks noGrp="1"/>
          </p:cNvSpPr>
          <p:nvPr>
            <p:ph type="ftr" sz="quarter" idx="11"/>
          </p:nvPr>
        </p:nvSpPr>
        <p:spPr/>
        <p:txBody>
          <a:bodyPr/>
          <a:lstStyle>
            <a:lvl1pPr>
              <a:defRPr/>
            </a:lvl1pPr>
          </a:lstStyle>
          <a:p>
            <a:pPr>
              <a:defRPr/>
            </a:pPr>
            <a:endParaRPr lang="sk-SK"/>
          </a:p>
        </p:txBody>
      </p:sp>
      <p:sp>
        <p:nvSpPr>
          <p:cNvPr id="6" name="Zástupný symbol čísla snímky 5">
            <a:extLst>
              <a:ext uri="{FF2B5EF4-FFF2-40B4-BE49-F238E27FC236}">
                <a16:creationId xmlns:a16="http://schemas.microsoft.com/office/drawing/2014/main" id="{66D6B61F-C34B-81FA-1F8B-1EF7DDAC3D9D}"/>
              </a:ext>
            </a:extLst>
          </p:cNvPr>
          <p:cNvSpPr>
            <a:spLocks noGrp="1"/>
          </p:cNvSpPr>
          <p:nvPr>
            <p:ph type="sldNum" sz="quarter" idx="12"/>
          </p:nvPr>
        </p:nvSpPr>
        <p:spPr/>
        <p:txBody>
          <a:bodyPr/>
          <a:lstStyle>
            <a:lvl1pPr>
              <a:defRPr/>
            </a:lvl1pPr>
          </a:lstStyle>
          <a:p>
            <a:pPr>
              <a:defRPr/>
            </a:pPr>
            <a:fld id="{02B8F78C-EFF8-4130-9CF3-DB10484A3F0E}" type="slidenum">
              <a:rPr lang="sk-SK" altLang="en-US"/>
              <a:pPr>
                <a:defRPr/>
              </a:pPr>
              <a:t>‹#›</a:t>
            </a:fld>
            <a:endParaRPr lang="sk-SK" altLang="en-US"/>
          </a:p>
        </p:txBody>
      </p:sp>
    </p:spTree>
    <p:extLst>
      <p:ext uri="{BB962C8B-B14F-4D97-AF65-F5344CB8AC3E}">
        <p14:creationId xmlns:p14="http://schemas.microsoft.com/office/powerpoint/2010/main" val="3537653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1260158" y="8401053"/>
            <a:ext cx="11131391" cy="23761306"/>
          </a:xfrm>
        </p:spPr>
        <p:txBody>
          <a:bodyPr/>
          <a:lstStyle>
            <a:lvl1pPr>
              <a:defRPr sz="10700"/>
            </a:lvl1pPr>
            <a:lvl2pPr>
              <a:defRPr sz="9200"/>
            </a:lvl2pPr>
            <a:lvl3pPr>
              <a:defRPr sz="7700"/>
            </a:lvl3pPr>
            <a:lvl4pPr>
              <a:defRPr sz="6900"/>
            </a:lvl4pPr>
            <a:lvl5pPr>
              <a:defRPr sz="6900"/>
            </a:lvl5pPr>
            <a:lvl6pPr>
              <a:defRPr sz="6900"/>
            </a:lvl6pPr>
            <a:lvl7pPr>
              <a:defRPr sz="6900"/>
            </a:lvl7pPr>
            <a:lvl8pPr>
              <a:defRPr sz="6900"/>
            </a:lvl8pPr>
            <a:lvl9pPr>
              <a:defRPr sz="69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12811601" y="8401053"/>
            <a:ext cx="11131391" cy="23761306"/>
          </a:xfrm>
        </p:spPr>
        <p:txBody>
          <a:bodyPr/>
          <a:lstStyle>
            <a:lvl1pPr>
              <a:defRPr sz="10700"/>
            </a:lvl1pPr>
            <a:lvl2pPr>
              <a:defRPr sz="9200"/>
            </a:lvl2pPr>
            <a:lvl3pPr>
              <a:defRPr sz="7700"/>
            </a:lvl3pPr>
            <a:lvl4pPr>
              <a:defRPr sz="6900"/>
            </a:lvl4pPr>
            <a:lvl5pPr>
              <a:defRPr sz="6900"/>
            </a:lvl5pPr>
            <a:lvl6pPr>
              <a:defRPr sz="6900"/>
            </a:lvl6pPr>
            <a:lvl7pPr>
              <a:defRPr sz="6900"/>
            </a:lvl7pPr>
            <a:lvl8pPr>
              <a:defRPr sz="6900"/>
            </a:lvl8pPr>
            <a:lvl9pPr>
              <a:defRPr sz="69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dátumu 3">
            <a:extLst>
              <a:ext uri="{FF2B5EF4-FFF2-40B4-BE49-F238E27FC236}">
                <a16:creationId xmlns:a16="http://schemas.microsoft.com/office/drawing/2014/main" id="{4B75C133-6BCE-801C-D521-D2B36A90B31F}"/>
              </a:ext>
            </a:extLst>
          </p:cNvPr>
          <p:cNvSpPr>
            <a:spLocks noGrp="1"/>
          </p:cNvSpPr>
          <p:nvPr>
            <p:ph type="dt" sz="half" idx="10"/>
          </p:nvPr>
        </p:nvSpPr>
        <p:spPr/>
        <p:txBody>
          <a:bodyPr/>
          <a:lstStyle>
            <a:lvl1pPr>
              <a:defRPr/>
            </a:lvl1pPr>
          </a:lstStyle>
          <a:p>
            <a:pPr>
              <a:defRPr/>
            </a:pPr>
            <a:fld id="{E6F3EA20-4440-4584-A925-AC3F9961B3CE}" type="datetimeFigureOut">
              <a:rPr lang="sk-SK"/>
              <a:pPr>
                <a:defRPr/>
              </a:pPr>
              <a:t>11. 9. 2026</a:t>
            </a:fld>
            <a:endParaRPr lang="sk-SK"/>
          </a:p>
        </p:txBody>
      </p:sp>
      <p:sp>
        <p:nvSpPr>
          <p:cNvPr id="6" name="Zástupný symbol päty 4">
            <a:extLst>
              <a:ext uri="{FF2B5EF4-FFF2-40B4-BE49-F238E27FC236}">
                <a16:creationId xmlns:a16="http://schemas.microsoft.com/office/drawing/2014/main" id="{8A7A2396-9791-C17C-411B-8370C3A53850}"/>
              </a:ext>
            </a:extLst>
          </p:cNvPr>
          <p:cNvSpPr>
            <a:spLocks noGrp="1"/>
          </p:cNvSpPr>
          <p:nvPr>
            <p:ph type="ftr" sz="quarter" idx="11"/>
          </p:nvPr>
        </p:nvSpPr>
        <p:spPr/>
        <p:txBody>
          <a:bodyPr/>
          <a:lstStyle>
            <a:lvl1pPr>
              <a:defRPr/>
            </a:lvl1pPr>
          </a:lstStyle>
          <a:p>
            <a:pPr>
              <a:defRPr/>
            </a:pPr>
            <a:endParaRPr lang="sk-SK"/>
          </a:p>
        </p:txBody>
      </p:sp>
      <p:sp>
        <p:nvSpPr>
          <p:cNvPr id="7" name="Zástupný symbol čísla snímky 5">
            <a:extLst>
              <a:ext uri="{FF2B5EF4-FFF2-40B4-BE49-F238E27FC236}">
                <a16:creationId xmlns:a16="http://schemas.microsoft.com/office/drawing/2014/main" id="{8CB5ECD2-136F-53A3-BBE8-E1D93865F4D1}"/>
              </a:ext>
            </a:extLst>
          </p:cNvPr>
          <p:cNvSpPr>
            <a:spLocks noGrp="1"/>
          </p:cNvSpPr>
          <p:nvPr>
            <p:ph type="sldNum" sz="quarter" idx="12"/>
          </p:nvPr>
        </p:nvSpPr>
        <p:spPr/>
        <p:txBody>
          <a:bodyPr/>
          <a:lstStyle>
            <a:lvl1pPr>
              <a:defRPr/>
            </a:lvl1pPr>
          </a:lstStyle>
          <a:p>
            <a:pPr>
              <a:defRPr/>
            </a:pPr>
            <a:fld id="{63B81349-C666-4D98-B690-0F7E777C388F}" type="slidenum">
              <a:rPr lang="sk-SK" altLang="en-US"/>
              <a:pPr>
                <a:defRPr/>
              </a:pPr>
              <a:t>‹#›</a:t>
            </a:fld>
            <a:endParaRPr lang="sk-SK" altLang="en-US"/>
          </a:p>
        </p:txBody>
      </p:sp>
    </p:spTree>
    <p:extLst>
      <p:ext uri="{BB962C8B-B14F-4D97-AF65-F5344CB8AC3E}">
        <p14:creationId xmlns:p14="http://schemas.microsoft.com/office/powerpoint/2010/main" val="3225121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1260158" y="8059343"/>
            <a:ext cx="11135768" cy="3358751"/>
          </a:xfrm>
        </p:spPr>
        <p:txBody>
          <a:bodyPr anchor="b"/>
          <a:lstStyle>
            <a:lvl1pPr marL="0" indent="0">
              <a:buNone/>
              <a:defRPr sz="9200" b="1"/>
            </a:lvl1pPr>
            <a:lvl2pPr marL="1748790" indent="0">
              <a:buNone/>
              <a:defRPr sz="7700" b="1"/>
            </a:lvl2pPr>
            <a:lvl3pPr marL="3497580" indent="0">
              <a:buNone/>
              <a:defRPr sz="6900" b="1"/>
            </a:lvl3pPr>
            <a:lvl4pPr marL="5246370" indent="0">
              <a:buNone/>
              <a:defRPr sz="6100" b="1"/>
            </a:lvl4pPr>
            <a:lvl5pPr marL="6995160" indent="0">
              <a:buNone/>
              <a:defRPr sz="6100" b="1"/>
            </a:lvl5pPr>
            <a:lvl6pPr marL="8743950" indent="0">
              <a:buNone/>
              <a:defRPr sz="6100" b="1"/>
            </a:lvl6pPr>
            <a:lvl7pPr marL="10492740" indent="0">
              <a:buNone/>
              <a:defRPr sz="6100" b="1"/>
            </a:lvl7pPr>
            <a:lvl8pPr marL="12241530" indent="0">
              <a:buNone/>
              <a:defRPr sz="6100" b="1"/>
            </a:lvl8pPr>
            <a:lvl9pPr marL="13990320" indent="0">
              <a:buNone/>
              <a:defRPr sz="6100" b="1"/>
            </a:lvl9pPr>
          </a:lstStyle>
          <a:p>
            <a:pPr lvl="0"/>
            <a:r>
              <a:rPr lang="sk-SK"/>
              <a:t>Kliknite sem a upravte štýly predlohy textu.</a:t>
            </a:r>
          </a:p>
        </p:txBody>
      </p:sp>
      <p:sp>
        <p:nvSpPr>
          <p:cNvPr id="4" name="Zástupný symbol obsahu 3"/>
          <p:cNvSpPr>
            <a:spLocks noGrp="1"/>
          </p:cNvSpPr>
          <p:nvPr>
            <p:ph sz="half" idx="2"/>
          </p:nvPr>
        </p:nvSpPr>
        <p:spPr>
          <a:xfrm>
            <a:off x="1260158" y="11418094"/>
            <a:ext cx="11135768" cy="20744262"/>
          </a:xfrm>
        </p:spPr>
        <p:txBody>
          <a:bodyPr/>
          <a:lstStyle>
            <a:lvl1pPr>
              <a:defRPr sz="9200"/>
            </a:lvl1pPr>
            <a:lvl2pPr>
              <a:defRPr sz="7700"/>
            </a:lvl2pPr>
            <a:lvl3pPr>
              <a:defRPr sz="6900"/>
            </a:lvl3pPr>
            <a:lvl4pPr>
              <a:defRPr sz="6100"/>
            </a:lvl4pPr>
            <a:lvl5pPr>
              <a:defRPr sz="6100"/>
            </a:lvl5pPr>
            <a:lvl6pPr>
              <a:defRPr sz="6100"/>
            </a:lvl6pPr>
            <a:lvl7pPr>
              <a:defRPr sz="6100"/>
            </a:lvl7pPr>
            <a:lvl8pPr>
              <a:defRPr sz="6100"/>
            </a:lvl8pPr>
            <a:lvl9pPr>
              <a:defRPr sz="61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12802852" y="8059343"/>
            <a:ext cx="11140142" cy="3358751"/>
          </a:xfrm>
        </p:spPr>
        <p:txBody>
          <a:bodyPr anchor="b"/>
          <a:lstStyle>
            <a:lvl1pPr marL="0" indent="0">
              <a:buNone/>
              <a:defRPr sz="9200" b="1"/>
            </a:lvl1pPr>
            <a:lvl2pPr marL="1748790" indent="0">
              <a:buNone/>
              <a:defRPr sz="7700" b="1"/>
            </a:lvl2pPr>
            <a:lvl3pPr marL="3497580" indent="0">
              <a:buNone/>
              <a:defRPr sz="6900" b="1"/>
            </a:lvl3pPr>
            <a:lvl4pPr marL="5246370" indent="0">
              <a:buNone/>
              <a:defRPr sz="6100" b="1"/>
            </a:lvl4pPr>
            <a:lvl5pPr marL="6995160" indent="0">
              <a:buNone/>
              <a:defRPr sz="6100" b="1"/>
            </a:lvl5pPr>
            <a:lvl6pPr marL="8743950" indent="0">
              <a:buNone/>
              <a:defRPr sz="6100" b="1"/>
            </a:lvl6pPr>
            <a:lvl7pPr marL="10492740" indent="0">
              <a:buNone/>
              <a:defRPr sz="6100" b="1"/>
            </a:lvl7pPr>
            <a:lvl8pPr marL="12241530" indent="0">
              <a:buNone/>
              <a:defRPr sz="6100" b="1"/>
            </a:lvl8pPr>
            <a:lvl9pPr marL="13990320" indent="0">
              <a:buNone/>
              <a:defRPr sz="6100" b="1"/>
            </a:lvl9pPr>
          </a:lstStyle>
          <a:p>
            <a:pPr lvl="0"/>
            <a:r>
              <a:rPr lang="sk-SK"/>
              <a:t>Kliknite sem a upravte štýly predlohy textu.</a:t>
            </a:r>
          </a:p>
        </p:txBody>
      </p:sp>
      <p:sp>
        <p:nvSpPr>
          <p:cNvPr id="6" name="Zástupný symbol obsahu 5"/>
          <p:cNvSpPr>
            <a:spLocks noGrp="1"/>
          </p:cNvSpPr>
          <p:nvPr>
            <p:ph sz="quarter" idx="4"/>
          </p:nvPr>
        </p:nvSpPr>
        <p:spPr>
          <a:xfrm>
            <a:off x="12802852" y="11418094"/>
            <a:ext cx="11140142" cy="20744262"/>
          </a:xfrm>
        </p:spPr>
        <p:txBody>
          <a:bodyPr/>
          <a:lstStyle>
            <a:lvl1pPr>
              <a:defRPr sz="9200"/>
            </a:lvl1pPr>
            <a:lvl2pPr>
              <a:defRPr sz="7700"/>
            </a:lvl2pPr>
            <a:lvl3pPr>
              <a:defRPr sz="6900"/>
            </a:lvl3pPr>
            <a:lvl4pPr>
              <a:defRPr sz="6100"/>
            </a:lvl4pPr>
            <a:lvl5pPr>
              <a:defRPr sz="6100"/>
            </a:lvl5pPr>
            <a:lvl6pPr>
              <a:defRPr sz="6100"/>
            </a:lvl6pPr>
            <a:lvl7pPr>
              <a:defRPr sz="6100"/>
            </a:lvl7pPr>
            <a:lvl8pPr>
              <a:defRPr sz="6100"/>
            </a:lvl8pPr>
            <a:lvl9pPr>
              <a:defRPr sz="61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symbol dátumu 3">
            <a:extLst>
              <a:ext uri="{FF2B5EF4-FFF2-40B4-BE49-F238E27FC236}">
                <a16:creationId xmlns:a16="http://schemas.microsoft.com/office/drawing/2014/main" id="{038D708B-38D3-3344-B61A-A32FEE17C3BA}"/>
              </a:ext>
            </a:extLst>
          </p:cNvPr>
          <p:cNvSpPr>
            <a:spLocks noGrp="1"/>
          </p:cNvSpPr>
          <p:nvPr>
            <p:ph type="dt" sz="half" idx="10"/>
          </p:nvPr>
        </p:nvSpPr>
        <p:spPr/>
        <p:txBody>
          <a:bodyPr/>
          <a:lstStyle>
            <a:lvl1pPr>
              <a:defRPr/>
            </a:lvl1pPr>
          </a:lstStyle>
          <a:p>
            <a:pPr>
              <a:defRPr/>
            </a:pPr>
            <a:fld id="{9C5E75F4-588C-4F4B-ABFA-02FEA85A41CF}" type="datetimeFigureOut">
              <a:rPr lang="sk-SK"/>
              <a:pPr>
                <a:defRPr/>
              </a:pPr>
              <a:t>11. 9. 2026</a:t>
            </a:fld>
            <a:endParaRPr lang="sk-SK"/>
          </a:p>
        </p:txBody>
      </p:sp>
      <p:sp>
        <p:nvSpPr>
          <p:cNvPr id="8" name="Zástupný symbol päty 4">
            <a:extLst>
              <a:ext uri="{FF2B5EF4-FFF2-40B4-BE49-F238E27FC236}">
                <a16:creationId xmlns:a16="http://schemas.microsoft.com/office/drawing/2014/main" id="{CA1D6950-DDCB-A0E3-B938-D18FDAA607D4}"/>
              </a:ext>
            </a:extLst>
          </p:cNvPr>
          <p:cNvSpPr>
            <a:spLocks noGrp="1"/>
          </p:cNvSpPr>
          <p:nvPr>
            <p:ph type="ftr" sz="quarter" idx="11"/>
          </p:nvPr>
        </p:nvSpPr>
        <p:spPr/>
        <p:txBody>
          <a:bodyPr/>
          <a:lstStyle>
            <a:lvl1pPr>
              <a:defRPr/>
            </a:lvl1pPr>
          </a:lstStyle>
          <a:p>
            <a:pPr>
              <a:defRPr/>
            </a:pPr>
            <a:endParaRPr lang="sk-SK"/>
          </a:p>
        </p:txBody>
      </p:sp>
      <p:sp>
        <p:nvSpPr>
          <p:cNvPr id="9" name="Zástupný symbol čísla snímky 5">
            <a:extLst>
              <a:ext uri="{FF2B5EF4-FFF2-40B4-BE49-F238E27FC236}">
                <a16:creationId xmlns:a16="http://schemas.microsoft.com/office/drawing/2014/main" id="{1900B1D0-FD00-289D-4CF4-CEF13AB11064}"/>
              </a:ext>
            </a:extLst>
          </p:cNvPr>
          <p:cNvSpPr>
            <a:spLocks noGrp="1"/>
          </p:cNvSpPr>
          <p:nvPr>
            <p:ph type="sldNum" sz="quarter" idx="12"/>
          </p:nvPr>
        </p:nvSpPr>
        <p:spPr/>
        <p:txBody>
          <a:bodyPr/>
          <a:lstStyle>
            <a:lvl1pPr>
              <a:defRPr/>
            </a:lvl1pPr>
          </a:lstStyle>
          <a:p>
            <a:pPr>
              <a:defRPr/>
            </a:pPr>
            <a:fld id="{462C8C77-D997-45B4-9DA4-A7EE232D94F9}" type="slidenum">
              <a:rPr lang="sk-SK" altLang="en-US"/>
              <a:pPr>
                <a:defRPr/>
              </a:pPr>
              <a:t>‹#›</a:t>
            </a:fld>
            <a:endParaRPr lang="sk-SK" altLang="en-US"/>
          </a:p>
        </p:txBody>
      </p:sp>
    </p:spTree>
    <p:extLst>
      <p:ext uri="{BB962C8B-B14F-4D97-AF65-F5344CB8AC3E}">
        <p14:creationId xmlns:p14="http://schemas.microsoft.com/office/powerpoint/2010/main" val="3922644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dátumu 3">
            <a:extLst>
              <a:ext uri="{FF2B5EF4-FFF2-40B4-BE49-F238E27FC236}">
                <a16:creationId xmlns:a16="http://schemas.microsoft.com/office/drawing/2014/main" id="{05F0AA93-1842-91C7-2435-5946B173AF77}"/>
              </a:ext>
            </a:extLst>
          </p:cNvPr>
          <p:cNvSpPr>
            <a:spLocks noGrp="1"/>
          </p:cNvSpPr>
          <p:nvPr>
            <p:ph type="dt" sz="half" idx="10"/>
          </p:nvPr>
        </p:nvSpPr>
        <p:spPr/>
        <p:txBody>
          <a:bodyPr/>
          <a:lstStyle>
            <a:lvl1pPr>
              <a:defRPr/>
            </a:lvl1pPr>
          </a:lstStyle>
          <a:p>
            <a:pPr>
              <a:defRPr/>
            </a:pPr>
            <a:fld id="{D39DDD52-804D-4FC7-BC2C-42A81BEE2549}" type="datetimeFigureOut">
              <a:rPr lang="sk-SK"/>
              <a:pPr>
                <a:defRPr/>
              </a:pPr>
              <a:t>11. 9. 2026</a:t>
            </a:fld>
            <a:endParaRPr lang="sk-SK"/>
          </a:p>
        </p:txBody>
      </p:sp>
      <p:sp>
        <p:nvSpPr>
          <p:cNvPr id="4" name="Zástupný symbol päty 4">
            <a:extLst>
              <a:ext uri="{FF2B5EF4-FFF2-40B4-BE49-F238E27FC236}">
                <a16:creationId xmlns:a16="http://schemas.microsoft.com/office/drawing/2014/main" id="{381347D3-785C-EEAD-1894-408C4C3D7C67}"/>
              </a:ext>
            </a:extLst>
          </p:cNvPr>
          <p:cNvSpPr>
            <a:spLocks noGrp="1"/>
          </p:cNvSpPr>
          <p:nvPr>
            <p:ph type="ftr" sz="quarter" idx="11"/>
          </p:nvPr>
        </p:nvSpPr>
        <p:spPr/>
        <p:txBody>
          <a:bodyPr/>
          <a:lstStyle>
            <a:lvl1pPr>
              <a:defRPr/>
            </a:lvl1pPr>
          </a:lstStyle>
          <a:p>
            <a:pPr>
              <a:defRPr/>
            </a:pPr>
            <a:endParaRPr lang="sk-SK"/>
          </a:p>
        </p:txBody>
      </p:sp>
      <p:sp>
        <p:nvSpPr>
          <p:cNvPr id="5" name="Zástupný symbol čísla snímky 5">
            <a:extLst>
              <a:ext uri="{FF2B5EF4-FFF2-40B4-BE49-F238E27FC236}">
                <a16:creationId xmlns:a16="http://schemas.microsoft.com/office/drawing/2014/main" id="{CE7AC105-727C-BFB1-38CE-68F0DD1A6DD6}"/>
              </a:ext>
            </a:extLst>
          </p:cNvPr>
          <p:cNvSpPr>
            <a:spLocks noGrp="1"/>
          </p:cNvSpPr>
          <p:nvPr>
            <p:ph type="sldNum" sz="quarter" idx="12"/>
          </p:nvPr>
        </p:nvSpPr>
        <p:spPr/>
        <p:txBody>
          <a:bodyPr/>
          <a:lstStyle>
            <a:lvl1pPr>
              <a:defRPr/>
            </a:lvl1pPr>
          </a:lstStyle>
          <a:p>
            <a:pPr>
              <a:defRPr/>
            </a:pPr>
            <a:fld id="{D60BEED1-B85E-46A9-8302-FD719E1E3926}" type="slidenum">
              <a:rPr lang="sk-SK" altLang="en-US"/>
              <a:pPr>
                <a:defRPr/>
              </a:pPr>
              <a:t>‹#›</a:t>
            </a:fld>
            <a:endParaRPr lang="sk-SK" altLang="en-US"/>
          </a:p>
        </p:txBody>
      </p:sp>
    </p:spTree>
    <p:extLst>
      <p:ext uri="{BB962C8B-B14F-4D97-AF65-F5344CB8AC3E}">
        <p14:creationId xmlns:p14="http://schemas.microsoft.com/office/powerpoint/2010/main" val="2189518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3">
            <a:extLst>
              <a:ext uri="{FF2B5EF4-FFF2-40B4-BE49-F238E27FC236}">
                <a16:creationId xmlns:a16="http://schemas.microsoft.com/office/drawing/2014/main" id="{2BF45601-2970-42AB-ADD5-66782A9012A4}"/>
              </a:ext>
            </a:extLst>
          </p:cNvPr>
          <p:cNvSpPr>
            <a:spLocks noGrp="1"/>
          </p:cNvSpPr>
          <p:nvPr>
            <p:ph type="dt" sz="half" idx="10"/>
          </p:nvPr>
        </p:nvSpPr>
        <p:spPr/>
        <p:txBody>
          <a:bodyPr/>
          <a:lstStyle>
            <a:lvl1pPr>
              <a:defRPr/>
            </a:lvl1pPr>
          </a:lstStyle>
          <a:p>
            <a:pPr>
              <a:defRPr/>
            </a:pPr>
            <a:fld id="{FC66F988-C92B-4501-8629-35C51A86D01D}" type="datetimeFigureOut">
              <a:rPr lang="sk-SK"/>
              <a:pPr>
                <a:defRPr/>
              </a:pPr>
              <a:t>11. 9. 2026</a:t>
            </a:fld>
            <a:endParaRPr lang="sk-SK"/>
          </a:p>
        </p:txBody>
      </p:sp>
      <p:sp>
        <p:nvSpPr>
          <p:cNvPr id="3" name="Zástupný symbol päty 4">
            <a:extLst>
              <a:ext uri="{FF2B5EF4-FFF2-40B4-BE49-F238E27FC236}">
                <a16:creationId xmlns:a16="http://schemas.microsoft.com/office/drawing/2014/main" id="{368F605A-C2D7-E113-D4BD-8FC1AE171ED8}"/>
              </a:ext>
            </a:extLst>
          </p:cNvPr>
          <p:cNvSpPr>
            <a:spLocks noGrp="1"/>
          </p:cNvSpPr>
          <p:nvPr>
            <p:ph type="ftr" sz="quarter" idx="11"/>
          </p:nvPr>
        </p:nvSpPr>
        <p:spPr/>
        <p:txBody>
          <a:bodyPr/>
          <a:lstStyle>
            <a:lvl1pPr>
              <a:defRPr/>
            </a:lvl1pPr>
          </a:lstStyle>
          <a:p>
            <a:pPr>
              <a:defRPr/>
            </a:pPr>
            <a:endParaRPr lang="sk-SK"/>
          </a:p>
        </p:txBody>
      </p:sp>
      <p:sp>
        <p:nvSpPr>
          <p:cNvPr id="4" name="Zástupný symbol čísla snímky 5">
            <a:extLst>
              <a:ext uri="{FF2B5EF4-FFF2-40B4-BE49-F238E27FC236}">
                <a16:creationId xmlns:a16="http://schemas.microsoft.com/office/drawing/2014/main" id="{591CF91B-63BB-5B17-F456-9E680D9955A4}"/>
              </a:ext>
            </a:extLst>
          </p:cNvPr>
          <p:cNvSpPr>
            <a:spLocks noGrp="1"/>
          </p:cNvSpPr>
          <p:nvPr>
            <p:ph type="sldNum" sz="quarter" idx="12"/>
          </p:nvPr>
        </p:nvSpPr>
        <p:spPr/>
        <p:txBody>
          <a:bodyPr/>
          <a:lstStyle>
            <a:lvl1pPr>
              <a:defRPr/>
            </a:lvl1pPr>
          </a:lstStyle>
          <a:p>
            <a:pPr>
              <a:defRPr/>
            </a:pPr>
            <a:fld id="{AD1A55A4-DC62-4D2A-932D-8D9BC160F523}" type="slidenum">
              <a:rPr lang="sk-SK" altLang="en-US"/>
              <a:pPr>
                <a:defRPr/>
              </a:pPr>
              <a:t>‹#›</a:t>
            </a:fld>
            <a:endParaRPr lang="sk-SK" altLang="en-US"/>
          </a:p>
        </p:txBody>
      </p:sp>
    </p:spTree>
    <p:extLst>
      <p:ext uri="{BB962C8B-B14F-4D97-AF65-F5344CB8AC3E}">
        <p14:creationId xmlns:p14="http://schemas.microsoft.com/office/powerpoint/2010/main" val="129181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260159" y="1433512"/>
            <a:ext cx="8291663" cy="6100763"/>
          </a:xfrm>
        </p:spPr>
        <p:txBody>
          <a:bodyPr anchor="b"/>
          <a:lstStyle>
            <a:lvl1pPr algn="l">
              <a:defRPr sz="7700" b="1"/>
            </a:lvl1pPr>
          </a:lstStyle>
          <a:p>
            <a:r>
              <a:rPr lang="sk-SK"/>
              <a:t>Kliknite sem a upravte štýl predlohy nadpisov.</a:t>
            </a:r>
          </a:p>
        </p:txBody>
      </p:sp>
      <p:sp>
        <p:nvSpPr>
          <p:cNvPr id="3" name="Zástupný symbol obsahu 2"/>
          <p:cNvSpPr>
            <a:spLocks noGrp="1"/>
          </p:cNvSpPr>
          <p:nvPr>
            <p:ph idx="1"/>
          </p:nvPr>
        </p:nvSpPr>
        <p:spPr>
          <a:xfrm>
            <a:off x="9853732" y="1433515"/>
            <a:ext cx="14089261" cy="30728843"/>
          </a:xfrm>
        </p:spPr>
        <p:txBody>
          <a:bodyPr/>
          <a:lstStyle>
            <a:lvl1pPr>
              <a:defRPr sz="12200"/>
            </a:lvl1pPr>
            <a:lvl2pPr>
              <a:defRPr sz="10700"/>
            </a:lvl2pPr>
            <a:lvl3pPr>
              <a:defRPr sz="9200"/>
            </a:lvl3pPr>
            <a:lvl4pPr>
              <a:defRPr sz="7700"/>
            </a:lvl4pPr>
            <a:lvl5pPr>
              <a:defRPr sz="7700"/>
            </a:lvl5pPr>
            <a:lvl6pPr>
              <a:defRPr sz="7700"/>
            </a:lvl6pPr>
            <a:lvl7pPr>
              <a:defRPr sz="7700"/>
            </a:lvl7pPr>
            <a:lvl8pPr>
              <a:defRPr sz="7700"/>
            </a:lvl8pPr>
            <a:lvl9pPr>
              <a:defRPr sz="77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1260159" y="7534278"/>
            <a:ext cx="8291663" cy="24628081"/>
          </a:xfrm>
        </p:spPr>
        <p:txBody>
          <a:bodyPr/>
          <a:lstStyle>
            <a:lvl1pPr marL="0" indent="0">
              <a:buNone/>
              <a:defRPr sz="5400"/>
            </a:lvl1pPr>
            <a:lvl2pPr marL="1748790" indent="0">
              <a:buNone/>
              <a:defRPr sz="4600"/>
            </a:lvl2pPr>
            <a:lvl3pPr marL="3497580" indent="0">
              <a:buNone/>
              <a:defRPr sz="3800"/>
            </a:lvl3pPr>
            <a:lvl4pPr marL="5246370" indent="0">
              <a:buNone/>
              <a:defRPr sz="3400"/>
            </a:lvl4pPr>
            <a:lvl5pPr marL="6995160" indent="0">
              <a:buNone/>
              <a:defRPr sz="3400"/>
            </a:lvl5pPr>
            <a:lvl6pPr marL="8743950" indent="0">
              <a:buNone/>
              <a:defRPr sz="3400"/>
            </a:lvl6pPr>
            <a:lvl7pPr marL="10492740" indent="0">
              <a:buNone/>
              <a:defRPr sz="3400"/>
            </a:lvl7pPr>
            <a:lvl8pPr marL="12241530" indent="0">
              <a:buNone/>
              <a:defRPr sz="3400"/>
            </a:lvl8pPr>
            <a:lvl9pPr marL="13990320" indent="0">
              <a:buNone/>
              <a:defRPr sz="3400"/>
            </a:lvl9pPr>
          </a:lstStyle>
          <a:p>
            <a:pPr lvl="0"/>
            <a:r>
              <a:rPr lang="sk-SK"/>
              <a:t>Kliknite sem a upravte štýly predlohy textu.</a:t>
            </a:r>
          </a:p>
        </p:txBody>
      </p:sp>
      <p:sp>
        <p:nvSpPr>
          <p:cNvPr id="5" name="Zástupný symbol dátumu 3">
            <a:extLst>
              <a:ext uri="{FF2B5EF4-FFF2-40B4-BE49-F238E27FC236}">
                <a16:creationId xmlns:a16="http://schemas.microsoft.com/office/drawing/2014/main" id="{0F04AC85-3EC8-198E-D854-41A983BCA868}"/>
              </a:ext>
            </a:extLst>
          </p:cNvPr>
          <p:cNvSpPr>
            <a:spLocks noGrp="1"/>
          </p:cNvSpPr>
          <p:nvPr>
            <p:ph type="dt" sz="half" idx="10"/>
          </p:nvPr>
        </p:nvSpPr>
        <p:spPr/>
        <p:txBody>
          <a:bodyPr/>
          <a:lstStyle>
            <a:lvl1pPr>
              <a:defRPr/>
            </a:lvl1pPr>
          </a:lstStyle>
          <a:p>
            <a:pPr>
              <a:defRPr/>
            </a:pPr>
            <a:fld id="{8D1E85B0-83C8-41FB-8712-86A092F1F5B6}" type="datetimeFigureOut">
              <a:rPr lang="sk-SK"/>
              <a:pPr>
                <a:defRPr/>
              </a:pPr>
              <a:t>11. 9. 2026</a:t>
            </a:fld>
            <a:endParaRPr lang="sk-SK"/>
          </a:p>
        </p:txBody>
      </p:sp>
      <p:sp>
        <p:nvSpPr>
          <p:cNvPr id="6" name="Zástupný symbol päty 4">
            <a:extLst>
              <a:ext uri="{FF2B5EF4-FFF2-40B4-BE49-F238E27FC236}">
                <a16:creationId xmlns:a16="http://schemas.microsoft.com/office/drawing/2014/main" id="{01DBEC89-DE9D-F4B2-165E-FCB67B6168FC}"/>
              </a:ext>
            </a:extLst>
          </p:cNvPr>
          <p:cNvSpPr>
            <a:spLocks noGrp="1"/>
          </p:cNvSpPr>
          <p:nvPr>
            <p:ph type="ftr" sz="quarter" idx="11"/>
          </p:nvPr>
        </p:nvSpPr>
        <p:spPr/>
        <p:txBody>
          <a:bodyPr/>
          <a:lstStyle>
            <a:lvl1pPr>
              <a:defRPr/>
            </a:lvl1pPr>
          </a:lstStyle>
          <a:p>
            <a:pPr>
              <a:defRPr/>
            </a:pPr>
            <a:endParaRPr lang="sk-SK"/>
          </a:p>
        </p:txBody>
      </p:sp>
      <p:sp>
        <p:nvSpPr>
          <p:cNvPr id="7" name="Zástupný symbol čísla snímky 5">
            <a:extLst>
              <a:ext uri="{FF2B5EF4-FFF2-40B4-BE49-F238E27FC236}">
                <a16:creationId xmlns:a16="http://schemas.microsoft.com/office/drawing/2014/main" id="{0762DB0C-B8FB-3914-E754-BBA99DD92A7B}"/>
              </a:ext>
            </a:extLst>
          </p:cNvPr>
          <p:cNvSpPr>
            <a:spLocks noGrp="1"/>
          </p:cNvSpPr>
          <p:nvPr>
            <p:ph type="sldNum" sz="quarter" idx="12"/>
          </p:nvPr>
        </p:nvSpPr>
        <p:spPr/>
        <p:txBody>
          <a:bodyPr/>
          <a:lstStyle>
            <a:lvl1pPr>
              <a:defRPr/>
            </a:lvl1pPr>
          </a:lstStyle>
          <a:p>
            <a:pPr>
              <a:defRPr/>
            </a:pPr>
            <a:fld id="{E2CEA927-91F1-4A95-B265-7B9DE2D4020F}" type="slidenum">
              <a:rPr lang="sk-SK" altLang="en-US"/>
              <a:pPr>
                <a:defRPr/>
              </a:pPr>
              <a:t>‹#›</a:t>
            </a:fld>
            <a:endParaRPr lang="sk-SK" altLang="en-US"/>
          </a:p>
        </p:txBody>
      </p:sp>
    </p:spTree>
    <p:extLst>
      <p:ext uri="{BB962C8B-B14F-4D97-AF65-F5344CB8AC3E}">
        <p14:creationId xmlns:p14="http://schemas.microsoft.com/office/powerpoint/2010/main" val="1536707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939994" y="25203150"/>
            <a:ext cx="15121890" cy="2975375"/>
          </a:xfrm>
        </p:spPr>
        <p:txBody>
          <a:bodyPr anchor="b"/>
          <a:lstStyle>
            <a:lvl1pPr algn="l">
              <a:defRPr sz="7700" b="1"/>
            </a:lvl1pPr>
          </a:lstStyle>
          <a:p>
            <a:r>
              <a:rPr lang="sk-SK"/>
              <a:t>Kliknite sem a upravte štýl predlohy nadpisov.</a:t>
            </a:r>
          </a:p>
        </p:txBody>
      </p:sp>
      <p:sp>
        <p:nvSpPr>
          <p:cNvPr id="3" name="Zástupný symbol obrázka 2"/>
          <p:cNvSpPr>
            <a:spLocks noGrp="1"/>
          </p:cNvSpPr>
          <p:nvPr>
            <p:ph type="pic" idx="1"/>
          </p:nvPr>
        </p:nvSpPr>
        <p:spPr>
          <a:xfrm>
            <a:off x="4939994" y="3217069"/>
            <a:ext cx="15121890" cy="21602700"/>
          </a:xfrm>
        </p:spPr>
        <p:txBody>
          <a:bodyPr rtlCol="0">
            <a:normAutofit/>
          </a:bodyPr>
          <a:lstStyle>
            <a:lvl1pPr marL="0" indent="0">
              <a:buNone/>
              <a:defRPr sz="12200"/>
            </a:lvl1pPr>
            <a:lvl2pPr marL="1748790" indent="0">
              <a:buNone/>
              <a:defRPr sz="10700"/>
            </a:lvl2pPr>
            <a:lvl3pPr marL="3497580" indent="0">
              <a:buNone/>
              <a:defRPr sz="9200"/>
            </a:lvl3pPr>
            <a:lvl4pPr marL="5246370" indent="0">
              <a:buNone/>
              <a:defRPr sz="7700"/>
            </a:lvl4pPr>
            <a:lvl5pPr marL="6995160" indent="0">
              <a:buNone/>
              <a:defRPr sz="7700"/>
            </a:lvl5pPr>
            <a:lvl6pPr marL="8743950" indent="0">
              <a:buNone/>
              <a:defRPr sz="7700"/>
            </a:lvl6pPr>
            <a:lvl7pPr marL="10492740" indent="0">
              <a:buNone/>
              <a:defRPr sz="7700"/>
            </a:lvl7pPr>
            <a:lvl8pPr marL="12241530" indent="0">
              <a:buNone/>
              <a:defRPr sz="7700"/>
            </a:lvl8pPr>
            <a:lvl9pPr marL="13990320" indent="0">
              <a:buNone/>
              <a:defRPr sz="7700"/>
            </a:lvl9pPr>
          </a:lstStyle>
          <a:p>
            <a:pPr lvl="0"/>
            <a:endParaRPr lang="sk-SK" noProof="0"/>
          </a:p>
        </p:txBody>
      </p:sp>
      <p:sp>
        <p:nvSpPr>
          <p:cNvPr id="4" name="Zástupný symbol textu 3"/>
          <p:cNvSpPr>
            <a:spLocks noGrp="1"/>
          </p:cNvSpPr>
          <p:nvPr>
            <p:ph type="body" sz="half" idx="2"/>
          </p:nvPr>
        </p:nvSpPr>
        <p:spPr>
          <a:xfrm>
            <a:off x="4939994" y="28178524"/>
            <a:ext cx="15121890" cy="4225526"/>
          </a:xfrm>
        </p:spPr>
        <p:txBody>
          <a:bodyPr/>
          <a:lstStyle>
            <a:lvl1pPr marL="0" indent="0">
              <a:buNone/>
              <a:defRPr sz="5400"/>
            </a:lvl1pPr>
            <a:lvl2pPr marL="1748790" indent="0">
              <a:buNone/>
              <a:defRPr sz="4600"/>
            </a:lvl2pPr>
            <a:lvl3pPr marL="3497580" indent="0">
              <a:buNone/>
              <a:defRPr sz="3800"/>
            </a:lvl3pPr>
            <a:lvl4pPr marL="5246370" indent="0">
              <a:buNone/>
              <a:defRPr sz="3400"/>
            </a:lvl4pPr>
            <a:lvl5pPr marL="6995160" indent="0">
              <a:buNone/>
              <a:defRPr sz="3400"/>
            </a:lvl5pPr>
            <a:lvl6pPr marL="8743950" indent="0">
              <a:buNone/>
              <a:defRPr sz="3400"/>
            </a:lvl6pPr>
            <a:lvl7pPr marL="10492740" indent="0">
              <a:buNone/>
              <a:defRPr sz="3400"/>
            </a:lvl7pPr>
            <a:lvl8pPr marL="12241530" indent="0">
              <a:buNone/>
              <a:defRPr sz="3400"/>
            </a:lvl8pPr>
            <a:lvl9pPr marL="13990320" indent="0">
              <a:buNone/>
              <a:defRPr sz="3400"/>
            </a:lvl9pPr>
          </a:lstStyle>
          <a:p>
            <a:pPr lvl="0"/>
            <a:r>
              <a:rPr lang="sk-SK"/>
              <a:t>Kliknite sem a upravte štýly predlohy textu.</a:t>
            </a:r>
          </a:p>
        </p:txBody>
      </p:sp>
      <p:sp>
        <p:nvSpPr>
          <p:cNvPr id="5" name="Zástupný symbol dátumu 3">
            <a:extLst>
              <a:ext uri="{FF2B5EF4-FFF2-40B4-BE49-F238E27FC236}">
                <a16:creationId xmlns:a16="http://schemas.microsoft.com/office/drawing/2014/main" id="{068FEA7F-E884-507A-9965-6EE6024A7D28}"/>
              </a:ext>
            </a:extLst>
          </p:cNvPr>
          <p:cNvSpPr>
            <a:spLocks noGrp="1"/>
          </p:cNvSpPr>
          <p:nvPr>
            <p:ph type="dt" sz="half" idx="10"/>
          </p:nvPr>
        </p:nvSpPr>
        <p:spPr/>
        <p:txBody>
          <a:bodyPr/>
          <a:lstStyle>
            <a:lvl1pPr>
              <a:defRPr/>
            </a:lvl1pPr>
          </a:lstStyle>
          <a:p>
            <a:pPr>
              <a:defRPr/>
            </a:pPr>
            <a:fld id="{9AF576F0-9C11-45AB-9893-60CA09FD6DD4}" type="datetimeFigureOut">
              <a:rPr lang="sk-SK"/>
              <a:pPr>
                <a:defRPr/>
              </a:pPr>
              <a:t>11. 9. 2026</a:t>
            </a:fld>
            <a:endParaRPr lang="sk-SK"/>
          </a:p>
        </p:txBody>
      </p:sp>
      <p:sp>
        <p:nvSpPr>
          <p:cNvPr id="6" name="Zástupný symbol päty 4">
            <a:extLst>
              <a:ext uri="{FF2B5EF4-FFF2-40B4-BE49-F238E27FC236}">
                <a16:creationId xmlns:a16="http://schemas.microsoft.com/office/drawing/2014/main" id="{3B2B8C14-7746-07EF-D0C1-F88FDC551382}"/>
              </a:ext>
            </a:extLst>
          </p:cNvPr>
          <p:cNvSpPr>
            <a:spLocks noGrp="1"/>
          </p:cNvSpPr>
          <p:nvPr>
            <p:ph type="ftr" sz="quarter" idx="11"/>
          </p:nvPr>
        </p:nvSpPr>
        <p:spPr/>
        <p:txBody>
          <a:bodyPr/>
          <a:lstStyle>
            <a:lvl1pPr>
              <a:defRPr/>
            </a:lvl1pPr>
          </a:lstStyle>
          <a:p>
            <a:pPr>
              <a:defRPr/>
            </a:pPr>
            <a:endParaRPr lang="sk-SK"/>
          </a:p>
        </p:txBody>
      </p:sp>
      <p:sp>
        <p:nvSpPr>
          <p:cNvPr id="7" name="Zástupný symbol čísla snímky 5">
            <a:extLst>
              <a:ext uri="{FF2B5EF4-FFF2-40B4-BE49-F238E27FC236}">
                <a16:creationId xmlns:a16="http://schemas.microsoft.com/office/drawing/2014/main" id="{47EA3797-5E2C-A16B-F18F-532740CAC589}"/>
              </a:ext>
            </a:extLst>
          </p:cNvPr>
          <p:cNvSpPr>
            <a:spLocks noGrp="1"/>
          </p:cNvSpPr>
          <p:nvPr>
            <p:ph type="sldNum" sz="quarter" idx="12"/>
          </p:nvPr>
        </p:nvSpPr>
        <p:spPr/>
        <p:txBody>
          <a:bodyPr/>
          <a:lstStyle>
            <a:lvl1pPr>
              <a:defRPr/>
            </a:lvl1pPr>
          </a:lstStyle>
          <a:p>
            <a:pPr>
              <a:defRPr/>
            </a:pPr>
            <a:fld id="{6C725DAB-4B09-4CDA-9813-6623A5394B4A}" type="slidenum">
              <a:rPr lang="sk-SK" altLang="en-US"/>
              <a:pPr>
                <a:defRPr/>
              </a:pPr>
              <a:t>‹#›</a:t>
            </a:fld>
            <a:endParaRPr lang="sk-SK" altLang="en-US"/>
          </a:p>
        </p:txBody>
      </p:sp>
    </p:spTree>
    <p:extLst>
      <p:ext uri="{BB962C8B-B14F-4D97-AF65-F5344CB8AC3E}">
        <p14:creationId xmlns:p14="http://schemas.microsoft.com/office/powerpoint/2010/main" val="395345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a:extLst>
              <a:ext uri="{FF2B5EF4-FFF2-40B4-BE49-F238E27FC236}">
                <a16:creationId xmlns:a16="http://schemas.microsoft.com/office/drawing/2014/main" id="{300818BE-D534-E640-5B40-D8376D4DE078}"/>
              </a:ext>
            </a:extLst>
          </p:cNvPr>
          <p:cNvSpPr>
            <a:spLocks noGrp="1"/>
          </p:cNvSpPr>
          <p:nvPr>
            <p:ph type="dt" sz="half" idx="10"/>
          </p:nvPr>
        </p:nvSpPr>
        <p:spPr/>
        <p:txBody>
          <a:bodyPr/>
          <a:lstStyle>
            <a:lvl1pPr>
              <a:defRPr/>
            </a:lvl1pPr>
          </a:lstStyle>
          <a:p>
            <a:pPr>
              <a:defRPr/>
            </a:pPr>
            <a:fld id="{95279D00-4AD7-41C7-BBBA-5AE0972BC09A}"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5050ED3F-90F9-7798-C01D-3A32DA3C75F4}"/>
              </a:ext>
            </a:extLst>
          </p:cNvPr>
          <p:cNvSpPr>
            <a:spLocks noGrp="1"/>
          </p:cNvSpPr>
          <p:nvPr>
            <p:ph type="ftr" sz="quarter" idx="11"/>
          </p:nvPr>
        </p:nvSpPr>
        <p:spPr/>
        <p:txBody>
          <a:bodyPr/>
          <a:lstStyle>
            <a:lvl1pPr>
              <a:defRPr/>
            </a:lvl1pPr>
          </a:lstStyle>
          <a:p>
            <a:pPr>
              <a:defRPr/>
            </a:pPr>
            <a:endParaRPr lang="sk-SK"/>
          </a:p>
        </p:txBody>
      </p:sp>
      <p:sp>
        <p:nvSpPr>
          <p:cNvPr id="6" name="Zástupný symbol čísla snímky 5">
            <a:extLst>
              <a:ext uri="{FF2B5EF4-FFF2-40B4-BE49-F238E27FC236}">
                <a16:creationId xmlns:a16="http://schemas.microsoft.com/office/drawing/2014/main" id="{492322BD-5A83-F015-F465-A700221D2363}"/>
              </a:ext>
            </a:extLst>
          </p:cNvPr>
          <p:cNvSpPr>
            <a:spLocks noGrp="1"/>
          </p:cNvSpPr>
          <p:nvPr>
            <p:ph type="sldNum" sz="quarter" idx="12"/>
          </p:nvPr>
        </p:nvSpPr>
        <p:spPr/>
        <p:txBody>
          <a:bodyPr/>
          <a:lstStyle>
            <a:lvl1pPr>
              <a:defRPr/>
            </a:lvl1pPr>
          </a:lstStyle>
          <a:p>
            <a:pPr>
              <a:defRPr/>
            </a:pPr>
            <a:fld id="{86EFBF75-E209-47FA-AF85-A6FEC80F0B02}" type="slidenum">
              <a:rPr lang="sk-SK" altLang="en-US"/>
              <a:pPr>
                <a:defRPr/>
              </a:pPr>
              <a:t>‹#›</a:t>
            </a:fld>
            <a:endParaRPr lang="sk-SK" altLang="en-US"/>
          </a:p>
        </p:txBody>
      </p:sp>
    </p:spTree>
    <p:extLst>
      <p:ext uri="{BB962C8B-B14F-4D97-AF65-F5344CB8AC3E}">
        <p14:creationId xmlns:p14="http://schemas.microsoft.com/office/powerpoint/2010/main" val="285250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18272284" y="1441852"/>
            <a:ext cx="5670709" cy="30720506"/>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1260157" y="1441852"/>
            <a:ext cx="16592074" cy="30720506"/>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a:extLst>
              <a:ext uri="{FF2B5EF4-FFF2-40B4-BE49-F238E27FC236}">
                <a16:creationId xmlns:a16="http://schemas.microsoft.com/office/drawing/2014/main" id="{98CA72A8-D92B-D407-7B71-7A0BAF45C96E}"/>
              </a:ext>
            </a:extLst>
          </p:cNvPr>
          <p:cNvSpPr>
            <a:spLocks noGrp="1"/>
          </p:cNvSpPr>
          <p:nvPr>
            <p:ph type="dt" sz="half" idx="10"/>
          </p:nvPr>
        </p:nvSpPr>
        <p:spPr/>
        <p:txBody>
          <a:bodyPr/>
          <a:lstStyle>
            <a:lvl1pPr>
              <a:defRPr/>
            </a:lvl1pPr>
          </a:lstStyle>
          <a:p>
            <a:pPr>
              <a:defRPr/>
            </a:pPr>
            <a:fld id="{B3FC544D-92D5-46C7-945A-3BB45048479E}"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A7458DAF-9B5B-AF21-2DEC-714F9A120755}"/>
              </a:ext>
            </a:extLst>
          </p:cNvPr>
          <p:cNvSpPr>
            <a:spLocks noGrp="1"/>
          </p:cNvSpPr>
          <p:nvPr>
            <p:ph type="ftr" sz="quarter" idx="11"/>
          </p:nvPr>
        </p:nvSpPr>
        <p:spPr/>
        <p:txBody>
          <a:bodyPr/>
          <a:lstStyle>
            <a:lvl1pPr>
              <a:defRPr/>
            </a:lvl1pPr>
          </a:lstStyle>
          <a:p>
            <a:pPr>
              <a:defRPr/>
            </a:pPr>
            <a:endParaRPr lang="sk-SK"/>
          </a:p>
        </p:txBody>
      </p:sp>
      <p:sp>
        <p:nvSpPr>
          <p:cNvPr id="6" name="Zástupný symbol čísla snímky 5">
            <a:extLst>
              <a:ext uri="{FF2B5EF4-FFF2-40B4-BE49-F238E27FC236}">
                <a16:creationId xmlns:a16="http://schemas.microsoft.com/office/drawing/2014/main" id="{F491479E-2FF5-DCA2-D641-EEAF09DAED31}"/>
              </a:ext>
            </a:extLst>
          </p:cNvPr>
          <p:cNvSpPr>
            <a:spLocks noGrp="1"/>
          </p:cNvSpPr>
          <p:nvPr>
            <p:ph type="sldNum" sz="quarter" idx="12"/>
          </p:nvPr>
        </p:nvSpPr>
        <p:spPr/>
        <p:txBody>
          <a:bodyPr/>
          <a:lstStyle>
            <a:lvl1pPr>
              <a:defRPr/>
            </a:lvl1pPr>
          </a:lstStyle>
          <a:p>
            <a:pPr>
              <a:defRPr/>
            </a:pPr>
            <a:fld id="{E0BF512D-D91C-4CDC-B377-6913DC3D9061}" type="slidenum">
              <a:rPr lang="sk-SK" altLang="en-US"/>
              <a:pPr>
                <a:defRPr/>
              </a:pPr>
              <a:t>‹#›</a:t>
            </a:fld>
            <a:endParaRPr lang="sk-SK" altLang="en-US"/>
          </a:p>
        </p:txBody>
      </p:sp>
    </p:spTree>
    <p:extLst>
      <p:ext uri="{BB962C8B-B14F-4D97-AF65-F5344CB8AC3E}">
        <p14:creationId xmlns:p14="http://schemas.microsoft.com/office/powerpoint/2010/main" val="2324615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Zástupný symbol nadpisu 1">
            <a:extLst>
              <a:ext uri="{FF2B5EF4-FFF2-40B4-BE49-F238E27FC236}">
                <a16:creationId xmlns:a16="http://schemas.microsoft.com/office/drawing/2014/main" id="{279B1796-27C2-C326-D437-E30EF6EE5B9A}"/>
              </a:ext>
            </a:extLst>
          </p:cNvPr>
          <p:cNvSpPr>
            <a:spLocks noGrp="1"/>
          </p:cNvSpPr>
          <p:nvPr>
            <p:ph type="title"/>
          </p:nvPr>
        </p:nvSpPr>
        <p:spPr bwMode="auto">
          <a:xfrm>
            <a:off x="1260475" y="1441450"/>
            <a:ext cx="226822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49758" tIns="174879" rIns="349758" bIns="174879" numCol="1" anchor="ctr" anchorCtr="0" compatLnSpc="1">
            <a:prstTxWarp prst="textNoShape">
              <a:avLst/>
            </a:prstTxWarp>
          </a:bodyPr>
          <a:lstStyle/>
          <a:p>
            <a:pPr lvl="0"/>
            <a:r>
              <a:rPr lang="sk-SK" altLang="en-US"/>
              <a:t>Kliknite sem a upravte štýl predlohy nadpisov.</a:t>
            </a:r>
          </a:p>
        </p:txBody>
      </p:sp>
      <p:sp>
        <p:nvSpPr>
          <p:cNvPr id="1027" name="Zástupný symbol textu 2">
            <a:extLst>
              <a:ext uri="{FF2B5EF4-FFF2-40B4-BE49-F238E27FC236}">
                <a16:creationId xmlns:a16="http://schemas.microsoft.com/office/drawing/2014/main" id="{7525C27E-2756-4C28-B13E-20DC5515303B}"/>
              </a:ext>
            </a:extLst>
          </p:cNvPr>
          <p:cNvSpPr>
            <a:spLocks noGrp="1"/>
          </p:cNvSpPr>
          <p:nvPr>
            <p:ph type="body" idx="1"/>
          </p:nvPr>
        </p:nvSpPr>
        <p:spPr bwMode="auto">
          <a:xfrm>
            <a:off x="1260475" y="8401050"/>
            <a:ext cx="22682200" cy="2376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49758" tIns="174879" rIns="349758" bIns="174879"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4" name="Zástupný symbol dátumu 3">
            <a:extLst>
              <a:ext uri="{FF2B5EF4-FFF2-40B4-BE49-F238E27FC236}">
                <a16:creationId xmlns:a16="http://schemas.microsoft.com/office/drawing/2014/main" id="{6FDCAFFB-9ABE-8D90-0A15-3DB7DC9AAC01}"/>
              </a:ext>
            </a:extLst>
          </p:cNvPr>
          <p:cNvSpPr>
            <a:spLocks noGrp="1"/>
          </p:cNvSpPr>
          <p:nvPr>
            <p:ph type="dt" sz="half" idx="2"/>
          </p:nvPr>
        </p:nvSpPr>
        <p:spPr>
          <a:xfrm>
            <a:off x="1260475" y="33370838"/>
            <a:ext cx="5880100" cy="1917700"/>
          </a:xfrm>
          <a:prstGeom prst="rect">
            <a:avLst/>
          </a:prstGeom>
        </p:spPr>
        <p:txBody>
          <a:bodyPr vert="horz" lIns="349758" tIns="174879" rIns="349758" bIns="174879" rtlCol="0" anchor="ctr"/>
          <a:lstStyle>
            <a:lvl1pPr algn="l" defTabSz="3497580" eaLnBrk="1" fontAlgn="auto" hangingPunct="1">
              <a:spcBef>
                <a:spcPts val="0"/>
              </a:spcBef>
              <a:spcAft>
                <a:spcPts val="0"/>
              </a:spcAft>
              <a:defRPr sz="4600">
                <a:solidFill>
                  <a:schemeClr val="tx1">
                    <a:tint val="75000"/>
                  </a:schemeClr>
                </a:solidFill>
                <a:latin typeface="+mn-lt"/>
                <a:cs typeface="+mn-cs"/>
              </a:defRPr>
            </a:lvl1pPr>
          </a:lstStyle>
          <a:p>
            <a:pPr>
              <a:defRPr/>
            </a:pPr>
            <a:fld id="{070E5C47-CC63-468B-AD5A-23DFA17D8440}" type="datetimeFigureOut">
              <a:rPr lang="sk-SK"/>
              <a:pPr>
                <a:defRPr/>
              </a:pPr>
              <a:t>11. 9. 2026</a:t>
            </a:fld>
            <a:endParaRPr lang="sk-SK"/>
          </a:p>
        </p:txBody>
      </p:sp>
      <p:sp>
        <p:nvSpPr>
          <p:cNvPr id="5" name="Zástupný symbol päty 4">
            <a:extLst>
              <a:ext uri="{FF2B5EF4-FFF2-40B4-BE49-F238E27FC236}">
                <a16:creationId xmlns:a16="http://schemas.microsoft.com/office/drawing/2014/main" id="{4DCE8D94-F7E0-2DE6-1793-D999873DEA5F}"/>
              </a:ext>
            </a:extLst>
          </p:cNvPr>
          <p:cNvSpPr>
            <a:spLocks noGrp="1"/>
          </p:cNvSpPr>
          <p:nvPr>
            <p:ph type="ftr" sz="quarter" idx="3"/>
          </p:nvPr>
        </p:nvSpPr>
        <p:spPr>
          <a:xfrm>
            <a:off x="8610600" y="33370838"/>
            <a:ext cx="7981950" cy="1917700"/>
          </a:xfrm>
          <a:prstGeom prst="rect">
            <a:avLst/>
          </a:prstGeom>
        </p:spPr>
        <p:txBody>
          <a:bodyPr vert="horz" lIns="349758" tIns="174879" rIns="349758" bIns="174879" rtlCol="0" anchor="ctr"/>
          <a:lstStyle>
            <a:lvl1pPr algn="ctr" defTabSz="3497580" eaLnBrk="1" fontAlgn="auto" hangingPunct="1">
              <a:spcBef>
                <a:spcPts val="0"/>
              </a:spcBef>
              <a:spcAft>
                <a:spcPts val="0"/>
              </a:spcAft>
              <a:defRPr sz="4600">
                <a:solidFill>
                  <a:schemeClr val="tx1">
                    <a:tint val="75000"/>
                  </a:schemeClr>
                </a:solidFill>
                <a:latin typeface="+mn-lt"/>
                <a:cs typeface="+mn-cs"/>
              </a:defRPr>
            </a:lvl1pPr>
          </a:lstStyle>
          <a:p>
            <a:pPr>
              <a:defRPr/>
            </a:pPr>
            <a:endParaRPr lang="sk-SK"/>
          </a:p>
        </p:txBody>
      </p:sp>
      <p:sp>
        <p:nvSpPr>
          <p:cNvPr id="6" name="Zástupný symbol čísla snímky 5">
            <a:extLst>
              <a:ext uri="{FF2B5EF4-FFF2-40B4-BE49-F238E27FC236}">
                <a16:creationId xmlns:a16="http://schemas.microsoft.com/office/drawing/2014/main" id="{7A3BA0B4-6A20-A2B9-5C35-38C6C22DE45E}"/>
              </a:ext>
            </a:extLst>
          </p:cNvPr>
          <p:cNvSpPr>
            <a:spLocks noGrp="1"/>
          </p:cNvSpPr>
          <p:nvPr>
            <p:ph type="sldNum" sz="quarter" idx="4"/>
          </p:nvPr>
        </p:nvSpPr>
        <p:spPr>
          <a:xfrm>
            <a:off x="18062575" y="33370838"/>
            <a:ext cx="5880100" cy="1917700"/>
          </a:xfrm>
          <a:prstGeom prst="rect">
            <a:avLst/>
          </a:prstGeom>
        </p:spPr>
        <p:txBody>
          <a:bodyPr vert="horz" wrap="square" lIns="349758" tIns="174879" rIns="349758" bIns="174879" numCol="1" anchor="ctr" anchorCtr="0" compatLnSpc="1">
            <a:prstTxWarp prst="textNoShape">
              <a:avLst/>
            </a:prstTxWarp>
          </a:bodyPr>
          <a:lstStyle>
            <a:lvl1pPr algn="r" eaLnBrk="1" hangingPunct="1">
              <a:defRPr sz="4600">
                <a:solidFill>
                  <a:srgbClr val="898989"/>
                </a:solidFill>
              </a:defRPr>
            </a:lvl1pPr>
          </a:lstStyle>
          <a:p>
            <a:pPr>
              <a:defRPr/>
            </a:pPr>
            <a:fld id="{5C162A62-A009-4D59-8FEB-EB6C8B6D5F8A}" type="slidenum">
              <a:rPr lang="sk-SK" altLang="en-US"/>
              <a:pPr>
                <a:defRPr/>
              </a:pPr>
              <a:t>‹#›</a:t>
            </a:fld>
            <a:endParaRPr lang="sk-SK"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97263" rtl="0" eaLnBrk="0" fontAlgn="base" hangingPunct="0">
        <a:spcBef>
          <a:spcPct val="0"/>
        </a:spcBef>
        <a:spcAft>
          <a:spcPct val="0"/>
        </a:spcAft>
        <a:defRPr sz="16800" kern="1200">
          <a:solidFill>
            <a:schemeClr val="tx1"/>
          </a:solidFill>
          <a:latin typeface="+mj-lt"/>
          <a:ea typeface="+mj-ea"/>
          <a:cs typeface="+mj-cs"/>
        </a:defRPr>
      </a:lvl1pPr>
      <a:lvl2pPr algn="ctr" defTabSz="3497263" rtl="0" eaLnBrk="0" fontAlgn="base" hangingPunct="0">
        <a:spcBef>
          <a:spcPct val="0"/>
        </a:spcBef>
        <a:spcAft>
          <a:spcPct val="0"/>
        </a:spcAft>
        <a:defRPr sz="16800">
          <a:solidFill>
            <a:schemeClr val="tx1"/>
          </a:solidFill>
          <a:latin typeface="Calibri" panose="020F0502020204030204" pitchFamily="34" charset="0"/>
        </a:defRPr>
      </a:lvl2pPr>
      <a:lvl3pPr algn="ctr" defTabSz="3497263" rtl="0" eaLnBrk="0" fontAlgn="base" hangingPunct="0">
        <a:spcBef>
          <a:spcPct val="0"/>
        </a:spcBef>
        <a:spcAft>
          <a:spcPct val="0"/>
        </a:spcAft>
        <a:defRPr sz="16800">
          <a:solidFill>
            <a:schemeClr val="tx1"/>
          </a:solidFill>
          <a:latin typeface="Calibri" panose="020F0502020204030204" pitchFamily="34" charset="0"/>
        </a:defRPr>
      </a:lvl3pPr>
      <a:lvl4pPr algn="ctr" defTabSz="3497263" rtl="0" eaLnBrk="0" fontAlgn="base" hangingPunct="0">
        <a:spcBef>
          <a:spcPct val="0"/>
        </a:spcBef>
        <a:spcAft>
          <a:spcPct val="0"/>
        </a:spcAft>
        <a:defRPr sz="16800">
          <a:solidFill>
            <a:schemeClr val="tx1"/>
          </a:solidFill>
          <a:latin typeface="Calibri" panose="020F0502020204030204" pitchFamily="34" charset="0"/>
        </a:defRPr>
      </a:lvl4pPr>
      <a:lvl5pPr algn="ctr" defTabSz="3497263" rtl="0" eaLnBrk="0" fontAlgn="base" hangingPunct="0">
        <a:spcBef>
          <a:spcPct val="0"/>
        </a:spcBef>
        <a:spcAft>
          <a:spcPct val="0"/>
        </a:spcAft>
        <a:defRPr sz="16800">
          <a:solidFill>
            <a:schemeClr val="tx1"/>
          </a:solidFill>
          <a:latin typeface="Calibri" panose="020F0502020204030204" pitchFamily="34" charset="0"/>
        </a:defRPr>
      </a:lvl5pPr>
      <a:lvl6pPr marL="457200" algn="ctr" defTabSz="3497263" rtl="0" fontAlgn="base">
        <a:spcBef>
          <a:spcPct val="0"/>
        </a:spcBef>
        <a:spcAft>
          <a:spcPct val="0"/>
        </a:spcAft>
        <a:defRPr sz="16800">
          <a:solidFill>
            <a:schemeClr val="tx1"/>
          </a:solidFill>
          <a:latin typeface="Calibri" panose="020F0502020204030204" pitchFamily="34" charset="0"/>
        </a:defRPr>
      </a:lvl6pPr>
      <a:lvl7pPr marL="914400" algn="ctr" defTabSz="3497263" rtl="0" fontAlgn="base">
        <a:spcBef>
          <a:spcPct val="0"/>
        </a:spcBef>
        <a:spcAft>
          <a:spcPct val="0"/>
        </a:spcAft>
        <a:defRPr sz="16800">
          <a:solidFill>
            <a:schemeClr val="tx1"/>
          </a:solidFill>
          <a:latin typeface="Calibri" panose="020F0502020204030204" pitchFamily="34" charset="0"/>
        </a:defRPr>
      </a:lvl7pPr>
      <a:lvl8pPr marL="1371600" algn="ctr" defTabSz="3497263" rtl="0" fontAlgn="base">
        <a:spcBef>
          <a:spcPct val="0"/>
        </a:spcBef>
        <a:spcAft>
          <a:spcPct val="0"/>
        </a:spcAft>
        <a:defRPr sz="16800">
          <a:solidFill>
            <a:schemeClr val="tx1"/>
          </a:solidFill>
          <a:latin typeface="Calibri" panose="020F0502020204030204" pitchFamily="34" charset="0"/>
        </a:defRPr>
      </a:lvl8pPr>
      <a:lvl9pPr marL="1828800" algn="ctr" defTabSz="3497263" rtl="0" fontAlgn="base">
        <a:spcBef>
          <a:spcPct val="0"/>
        </a:spcBef>
        <a:spcAft>
          <a:spcPct val="0"/>
        </a:spcAft>
        <a:defRPr sz="16800">
          <a:solidFill>
            <a:schemeClr val="tx1"/>
          </a:solidFill>
          <a:latin typeface="Calibri" panose="020F0502020204030204" pitchFamily="34" charset="0"/>
        </a:defRPr>
      </a:lvl9pPr>
    </p:titleStyle>
    <p:bodyStyle>
      <a:lvl1pPr marL="1311275" indent="-1311275" algn="l" defTabSz="3497263" rtl="0" eaLnBrk="0" fontAlgn="base" hangingPunct="0">
        <a:spcBef>
          <a:spcPct val="20000"/>
        </a:spcBef>
        <a:spcAft>
          <a:spcPct val="0"/>
        </a:spcAft>
        <a:buFont typeface="Arial" panose="020B0604020202020204" pitchFamily="34" charset="0"/>
        <a:buChar char="•"/>
        <a:defRPr sz="12200" kern="1200">
          <a:solidFill>
            <a:schemeClr val="tx1"/>
          </a:solidFill>
          <a:latin typeface="+mn-lt"/>
          <a:ea typeface="+mn-ea"/>
          <a:cs typeface="+mn-cs"/>
        </a:defRPr>
      </a:lvl1pPr>
      <a:lvl2pPr marL="2841625" indent="-1092200" algn="l" defTabSz="3497263" rtl="0" eaLnBrk="0" fontAlgn="base" hangingPunct="0">
        <a:spcBef>
          <a:spcPct val="20000"/>
        </a:spcBef>
        <a:spcAft>
          <a:spcPct val="0"/>
        </a:spcAft>
        <a:buFont typeface="Arial" panose="020B0604020202020204" pitchFamily="34" charset="0"/>
        <a:buChar char="–"/>
        <a:defRPr sz="10700" kern="1200">
          <a:solidFill>
            <a:schemeClr val="tx1"/>
          </a:solidFill>
          <a:latin typeface="+mn-lt"/>
          <a:ea typeface="+mn-ea"/>
          <a:cs typeface="+mn-cs"/>
        </a:defRPr>
      </a:lvl2pPr>
      <a:lvl3pPr marL="4371975" indent="-873125" algn="l" defTabSz="3497263" rtl="0" eaLnBrk="0" fontAlgn="base" hangingPunct="0">
        <a:spcBef>
          <a:spcPct val="20000"/>
        </a:spcBef>
        <a:spcAft>
          <a:spcPct val="0"/>
        </a:spcAft>
        <a:buFont typeface="Arial" panose="020B0604020202020204" pitchFamily="34" charset="0"/>
        <a:buChar char="•"/>
        <a:defRPr sz="9200" kern="1200">
          <a:solidFill>
            <a:schemeClr val="tx1"/>
          </a:solidFill>
          <a:latin typeface="+mn-lt"/>
          <a:ea typeface="+mn-ea"/>
          <a:cs typeface="+mn-cs"/>
        </a:defRPr>
      </a:lvl3pPr>
      <a:lvl4pPr marL="6119813" indent="-873125" algn="l" defTabSz="3497263" rtl="0" eaLnBrk="0" fontAlgn="base" hangingPunct="0">
        <a:spcBef>
          <a:spcPct val="20000"/>
        </a:spcBef>
        <a:spcAft>
          <a:spcPct val="0"/>
        </a:spcAft>
        <a:buFont typeface="Arial" panose="020B0604020202020204" pitchFamily="34" charset="0"/>
        <a:buChar char="–"/>
        <a:defRPr sz="7700" kern="1200">
          <a:solidFill>
            <a:schemeClr val="tx1"/>
          </a:solidFill>
          <a:latin typeface="+mn-lt"/>
          <a:ea typeface="+mn-ea"/>
          <a:cs typeface="+mn-cs"/>
        </a:defRPr>
      </a:lvl4pPr>
      <a:lvl5pPr marL="7869238" indent="-873125" algn="l" defTabSz="3497263" rtl="0" eaLnBrk="0" fontAlgn="base" hangingPunct="0">
        <a:spcBef>
          <a:spcPct val="20000"/>
        </a:spcBef>
        <a:spcAft>
          <a:spcPct val="0"/>
        </a:spcAft>
        <a:buFont typeface="Arial" panose="020B0604020202020204" pitchFamily="34" charset="0"/>
        <a:buChar char="»"/>
        <a:defRPr sz="7700" kern="1200">
          <a:solidFill>
            <a:schemeClr val="tx1"/>
          </a:solidFill>
          <a:latin typeface="+mn-lt"/>
          <a:ea typeface="+mn-ea"/>
          <a:cs typeface="+mn-cs"/>
        </a:defRPr>
      </a:lvl5pPr>
      <a:lvl6pPr marL="9618345" indent="-874395" algn="l" defTabSz="3497580" rtl="0" eaLnBrk="1" latinLnBrk="0" hangingPunct="1">
        <a:spcBef>
          <a:spcPct val="20000"/>
        </a:spcBef>
        <a:buFont typeface="Arial" pitchFamily="34" charset="0"/>
        <a:buChar char="•"/>
        <a:defRPr sz="7700" kern="1200">
          <a:solidFill>
            <a:schemeClr val="tx1"/>
          </a:solidFill>
          <a:latin typeface="+mn-lt"/>
          <a:ea typeface="+mn-ea"/>
          <a:cs typeface="+mn-cs"/>
        </a:defRPr>
      </a:lvl6pPr>
      <a:lvl7pPr marL="11367135" indent="-874395" algn="l" defTabSz="3497580" rtl="0" eaLnBrk="1" latinLnBrk="0" hangingPunct="1">
        <a:spcBef>
          <a:spcPct val="20000"/>
        </a:spcBef>
        <a:buFont typeface="Arial" pitchFamily="34" charset="0"/>
        <a:buChar char="•"/>
        <a:defRPr sz="7700" kern="1200">
          <a:solidFill>
            <a:schemeClr val="tx1"/>
          </a:solidFill>
          <a:latin typeface="+mn-lt"/>
          <a:ea typeface="+mn-ea"/>
          <a:cs typeface="+mn-cs"/>
        </a:defRPr>
      </a:lvl7pPr>
      <a:lvl8pPr marL="13115925" indent="-874395" algn="l" defTabSz="3497580" rtl="0" eaLnBrk="1" latinLnBrk="0" hangingPunct="1">
        <a:spcBef>
          <a:spcPct val="20000"/>
        </a:spcBef>
        <a:buFont typeface="Arial" pitchFamily="34" charset="0"/>
        <a:buChar char="•"/>
        <a:defRPr sz="7700" kern="1200">
          <a:solidFill>
            <a:schemeClr val="tx1"/>
          </a:solidFill>
          <a:latin typeface="+mn-lt"/>
          <a:ea typeface="+mn-ea"/>
          <a:cs typeface="+mn-cs"/>
        </a:defRPr>
      </a:lvl8pPr>
      <a:lvl9pPr marL="14864715" indent="-874395" algn="l" defTabSz="3497580" rtl="0" eaLnBrk="1" latinLnBrk="0" hangingPunct="1">
        <a:spcBef>
          <a:spcPct val="20000"/>
        </a:spcBef>
        <a:buFont typeface="Arial" pitchFamily="34" charset="0"/>
        <a:buChar char="•"/>
        <a:defRPr sz="7700" kern="1200">
          <a:solidFill>
            <a:schemeClr val="tx1"/>
          </a:solidFill>
          <a:latin typeface="+mn-lt"/>
          <a:ea typeface="+mn-ea"/>
          <a:cs typeface="+mn-cs"/>
        </a:defRPr>
      </a:lvl9pPr>
    </p:bodyStyle>
    <p:otherStyle>
      <a:defPPr>
        <a:defRPr lang="sk-SK"/>
      </a:defPPr>
      <a:lvl1pPr marL="0" algn="l" defTabSz="3497580" rtl="0" eaLnBrk="1" latinLnBrk="0" hangingPunct="1">
        <a:defRPr sz="6900" kern="1200">
          <a:solidFill>
            <a:schemeClr val="tx1"/>
          </a:solidFill>
          <a:latin typeface="+mn-lt"/>
          <a:ea typeface="+mn-ea"/>
          <a:cs typeface="+mn-cs"/>
        </a:defRPr>
      </a:lvl1pPr>
      <a:lvl2pPr marL="1748790" algn="l" defTabSz="3497580" rtl="0" eaLnBrk="1" latinLnBrk="0" hangingPunct="1">
        <a:defRPr sz="6900" kern="1200">
          <a:solidFill>
            <a:schemeClr val="tx1"/>
          </a:solidFill>
          <a:latin typeface="+mn-lt"/>
          <a:ea typeface="+mn-ea"/>
          <a:cs typeface="+mn-cs"/>
        </a:defRPr>
      </a:lvl2pPr>
      <a:lvl3pPr marL="3497580" algn="l" defTabSz="3497580" rtl="0" eaLnBrk="1" latinLnBrk="0" hangingPunct="1">
        <a:defRPr sz="6900" kern="1200">
          <a:solidFill>
            <a:schemeClr val="tx1"/>
          </a:solidFill>
          <a:latin typeface="+mn-lt"/>
          <a:ea typeface="+mn-ea"/>
          <a:cs typeface="+mn-cs"/>
        </a:defRPr>
      </a:lvl3pPr>
      <a:lvl4pPr marL="5246370" algn="l" defTabSz="3497580" rtl="0" eaLnBrk="1" latinLnBrk="0" hangingPunct="1">
        <a:defRPr sz="6900" kern="1200">
          <a:solidFill>
            <a:schemeClr val="tx1"/>
          </a:solidFill>
          <a:latin typeface="+mn-lt"/>
          <a:ea typeface="+mn-ea"/>
          <a:cs typeface="+mn-cs"/>
        </a:defRPr>
      </a:lvl4pPr>
      <a:lvl5pPr marL="6995160" algn="l" defTabSz="3497580" rtl="0" eaLnBrk="1" latinLnBrk="0" hangingPunct="1">
        <a:defRPr sz="6900" kern="1200">
          <a:solidFill>
            <a:schemeClr val="tx1"/>
          </a:solidFill>
          <a:latin typeface="+mn-lt"/>
          <a:ea typeface="+mn-ea"/>
          <a:cs typeface="+mn-cs"/>
        </a:defRPr>
      </a:lvl5pPr>
      <a:lvl6pPr marL="8743950" algn="l" defTabSz="3497580" rtl="0" eaLnBrk="1" latinLnBrk="0" hangingPunct="1">
        <a:defRPr sz="6900" kern="1200">
          <a:solidFill>
            <a:schemeClr val="tx1"/>
          </a:solidFill>
          <a:latin typeface="+mn-lt"/>
          <a:ea typeface="+mn-ea"/>
          <a:cs typeface="+mn-cs"/>
        </a:defRPr>
      </a:lvl6pPr>
      <a:lvl7pPr marL="10492740" algn="l" defTabSz="3497580" rtl="0" eaLnBrk="1" latinLnBrk="0" hangingPunct="1">
        <a:defRPr sz="6900" kern="1200">
          <a:solidFill>
            <a:schemeClr val="tx1"/>
          </a:solidFill>
          <a:latin typeface="+mn-lt"/>
          <a:ea typeface="+mn-ea"/>
          <a:cs typeface="+mn-cs"/>
        </a:defRPr>
      </a:lvl7pPr>
      <a:lvl8pPr marL="12241530" algn="l" defTabSz="3497580" rtl="0" eaLnBrk="1" latinLnBrk="0" hangingPunct="1">
        <a:defRPr sz="6900" kern="1200">
          <a:solidFill>
            <a:schemeClr val="tx1"/>
          </a:solidFill>
          <a:latin typeface="+mn-lt"/>
          <a:ea typeface="+mn-ea"/>
          <a:cs typeface="+mn-cs"/>
        </a:defRPr>
      </a:lvl8pPr>
      <a:lvl9pPr marL="13990320" algn="l" defTabSz="3497580" rtl="0" eaLnBrk="1" latinLnBrk="0" hangingPunct="1">
        <a:defRPr sz="6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FF5F4E1-45C0-0FB8-F012-28827A5AAE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0238" y="4233863"/>
            <a:ext cx="4265612"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3">
            <a:extLst>
              <a:ext uri="{FF2B5EF4-FFF2-40B4-BE49-F238E27FC236}">
                <a16:creationId xmlns:a16="http://schemas.microsoft.com/office/drawing/2014/main" id="{E2F7DAC0-A8B1-BC82-4ACA-B0A395E91C3C}"/>
              </a:ext>
            </a:extLst>
          </p:cNvPr>
          <p:cNvSpPr txBox="1">
            <a:spLocks noChangeArrowheads="1"/>
          </p:cNvSpPr>
          <p:nvPr/>
        </p:nvSpPr>
        <p:spPr bwMode="auto">
          <a:xfrm>
            <a:off x="5472113" y="5281440"/>
            <a:ext cx="142589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5400" b="1" dirty="0"/>
              <a:t>TITLE OF THE PAPER</a:t>
            </a:r>
          </a:p>
        </p:txBody>
      </p:sp>
      <p:sp>
        <p:nvSpPr>
          <p:cNvPr id="2052" name="TextBox 4">
            <a:extLst>
              <a:ext uri="{FF2B5EF4-FFF2-40B4-BE49-F238E27FC236}">
                <a16:creationId xmlns:a16="http://schemas.microsoft.com/office/drawing/2014/main" id="{5C598B7F-E366-BC77-9775-C7770737F734}"/>
              </a:ext>
            </a:extLst>
          </p:cNvPr>
          <p:cNvSpPr txBox="1">
            <a:spLocks noChangeArrowheads="1"/>
          </p:cNvSpPr>
          <p:nvPr/>
        </p:nvSpPr>
        <p:spPr bwMode="auto">
          <a:xfrm>
            <a:off x="5689600" y="6360940"/>
            <a:ext cx="139731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algn="ctr" eaLnBrk="1" hangingPunct="1"/>
            <a:r>
              <a:rPr lang="en-US" altLang="en-US" sz="3600" dirty="0"/>
              <a:t>Name of the Author/s</a:t>
            </a:r>
            <a:r>
              <a:rPr lang="sk-SK" altLang="en-US" sz="3600" dirty="0"/>
              <a:t> (</a:t>
            </a:r>
            <a:r>
              <a:rPr lang="sk-SK" altLang="en-US" sz="3600" dirty="0" err="1"/>
              <a:t>Jan</a:t>
            </a:r>
            <a:r>
              <a:rPr lang="sk-SK" altLang="en-US" sz="3600" dirty="0"/>
              <a:t> Novak</a:t>
            </a:r>
            <a:r>
              <a:rPr lang="sk-SK" altLang="en-US" sz="3600" baseline="30000" dirty="0"/>
              <a:t>1</a:t>
            </a:r>
            <a:r>
              <a:rPr lang="sk-SK" altLang="en-US" sz="3600" dirty="0"/>
              <a:t>)</a:t>
            </a:r>
            <a:endParaRPr lang="en-US" altLang="en-US" sz="3600" dirty="0"/>
          </a:p>
          <a:p>
            <a:pPr algn="ctr" eaLnBrk="1" hangingPunct="1"/>
            <a:r>
              <a:rPr lang="sk-SK" altLang="en-US" sz="3600" baseline="30000" dirty="0"/>
              <a:t>1</a:t>
            </a:r>
            <a:r>
              <a:rPr lang="en-US" altLang="en-US" sz="3600" dirty="0"/>
              <a:t>University/Company</a:t>
            </a:r>
          </a:p>
        </p:txBody>
      </p:sp>
      <p:pic>
        <p:nvPicPr>
          <p:cNvPr id="2053" name="Obrázok 12">
            <a:extLst>
              <a:ext uri="{FF2B5EF4-FFF2-40B4-BE49-F238E27FC236}">
                <a16:creationId xmlns:a16="http://schemas.microsoft.com/office/drawing/2014/main" id="{86DEFA62-CA91-BA6F-E715-B08B09BF06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4968875"/>
            <a:ext cx="216217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TextBox 18">
            <a:extLst>
              <a:ext uri="{FF2B5EF4-FFF2-40B4-BE49-F238E27FC236}">
                <a16:creationId xmlns:a16="http://schemas.microsoft.com/office/drawing/2014/main" id="{31C7D91A-EB55-B38E-F4E9-A678A7BA01C5}"/>
              </a:ext>
            </a:extLst>
          </p:cNvPr>
          <p:cNvSpPr txBox="1">
            <a:spLocks noChangeArrowheads="1"/>
          </p:cNvSpPr>
          <p:nvPr/>
        </p:nvSpPr>
        <p:spPr bwMode="auto">
          <a:xfrm>
            <a:off x="17318038" y="7051675"/>
            <a:ext cx="3000375" cy="1939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algn="ctr" eaLnBrk="1" hangingPunct="1"/>
            <a:r>
              <a:rPr lang="sk-SK" altLang="en-US" sz="4000"/>
              <a:t>Or y</a:t>
            </a:r>
            <a:r>
              <a:rPr lang="en-US" altLang="en-US" sz="4000"/>
              <a:t>our university logo</a:t>
            </a:r>
          </a:p>
        </p:txBody>
      </p:sp>
      <p:sp>
        <p:nvSpPr>
          <p:cNvPr id="2055" name="TextBox 7">
            <a:extLst>
              <a:ext uri="{FF2B5EF4-FFF2-40B4-BE49-F238E27FC236}">
                <a16:creationId xmlns:a16="http://schemas.microsoft.com/office/drawing/2014/main" id="{74300D52-DD8A-1D01-29F1-256B4F378C7A}"/>
              </a:ext>
            </a:extLst>
          </p:cNvPr>
          <p:cNvSpPr txBox="1">
            <a:spLocks noChangeArrowheads="1"/>
          </p:cNvSpPr>
          <p:nvPr/>
        </p:nvSpPr>
        <p:spPr bwMode="auto">
          <a:xfrm>
            <a:off x="1943100" y="8713788"/>
            <a:ext cx="2107565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eaLnBrk="1" hangingPunct="1"/>
            <a:r>
              <a:rPr lang="sk-SK" altLang="en-US" sz="4000" dirty="0" err="1"/>
              <a:t>Abstract</a:t>
            </a:r>
            <a:endParaRPr lang="en-US" altLang="en-US" sz="4000" dirty="0"/>
          </a:p>
          <a:p>
            <a:pPr algn="just" eaLnBrk="1" hangingPunct="1"/>
            <a:r>
              <a:rPr lang="en-US" alt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eaLnBrk="1" hangingPunct="1"/>
            <a:r>
              <a:rPr lang="en-US" alt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altLang="en-US" dirty="0"/>
          </a:p>
        </p:txBody>
      </p:sp>
      <p:sp>
        <p:nvSpPr>
          <p:cNvPr id="2056" name="TextBox 8">
            <a:extLst>
              <a:ext uri="{FF2B5EF4-FFF2-40B4-BE49-F238E27FC236}">
                <a16:creationId xmlns:a16="http://schemas.microsoft.com/office/drawing/2014/main" id="{3DEB481C-0AC6-A5E4-291F-48F8C94033AA}"/>
              </a:ext>
            </a:extLst>
          </p:cNvPr>
          <p:cNvSpPr txBox="1">
            <a:spLocks noChangeArrowheads="1"/>
          </p:cNvSpPr>
          <p:nvPr/>
        </p:nvSpPr>
        <p:spPr bwMode="auto">
          <a:xfrm>
            <a:off x="1943100" y="30091063"/>
            <a:ext cx="21221700" cy="2924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eaLnBrk="1" hangingPunct="1"/>
            <a:r>
              <a:rPr lang="en-US" altLang="en-US" sz="4000"/>
              <a:t>Conclusion</a:t>
            </a:r>
          </a:p>
          <a:p>
            <a:pPr algn="just" eaLnBrk="1" hangingPunct="1"/>
            <a:r>
              <a:rPr lang="en-US" altLang="en-US" sz="240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eaLnBrk="1" hangingPunct="1"/>
            <a:r>
              <a:rPr lang="en-US" altLang="en-US" sz="2400"/>
              <a:t>your text here  your text here   your text here  your text here  your text here your text here your text here your text here your text here your text here  your text here</a:t>
            </a:r>
            <a:r>
              <a:rPr lang="sk-SK" altLang="en-US" sz="2400"/>
              <a:t> </a:t>
            </a:r>
            <a:r>
              <a:rPr lang="en-US" altLang="en-US" sz="2400"/>
              <a:t>your text here text here your text here your text here your text here</a:t>
            </a:r>
          </a:p>
          <a:p>
            <a:pPr algn="just" eaLnBrk="1" hangingPunct="1"/>
            <a:r>
              <a:rPr lang="en-US" altLang="en-US" sz="2400"/>
              <a:t>your text here  your text here   your text here  your text here  your text here your text here your text here your text here your text here your text here  your text here</a:t>
            </a:r>
            <a:r>
              <a:rPr lang="sk-SK" altLang="en-US" sz="2400"/>
              <a:t> </a:t>
            </a:r>
            <a:r>
              <a:rPr lang="en-US" altLang="en-US" sz="2400"/>
              <a:t>your text here</a:t>
            </a:r>
            <a:endParaRPr lang="en-US" altLang="en-US"/>
          </a:p>
        </p:txBody>
      </p:sp>
      <p:sp>
        <p:nvSpPr>
          <p:cNvPr id="2057" name="TextBox 6">
            <a:extLst>
              <a:ext uri="{FF2B5EF4-FFF2-40B4-BE49-F238E27FC236}">
                <a16:creationId xmlns:a16="http://schemas.microsoft.com/office/drawing/2014/main" id="{37B30A06-CCB2-F749-638A-389A84FA4E8C}"/>
              </a:ext>
            </a:extLst>
          </p:cNvPr>
          <p:cNvSpPr txBox="1">
            <a:spLocks noChangeArrowheads="1"/>
          </p:cNvSpPr>
          <p:nvPr/>
        </p:nvSpPr>
        <p:spPr bwMode="auto">
          <a:xfrm>
            <a:off x="1943100" y="33024763"/>
            <a:ext cx="21075650" cy="1106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eaLnBrk="1" hangingPunct="1"/>
            <a:r>
              <a:rPr lang="en-US" altLang="en-US" sz="2600"/>
              <a:t>Acknowledgement</a:t>
            </a:r>
            <a:r>
              <a:rPr lang="sk-SK" altLang="en-US" sz="2600"/>
              <a:t>/</a:t>
            </a:r>
            <a:r>
              <a:rPr lang="en-US" altLang="en-US" sz="2600"/>
              <a:t>s</a:t>
            </a:r>
          </a:p>
          <a:p>
            <a:pPr algn="just" eaLnBrk="1" hangingPunct="1"/>
            <a:r>
              <a:rPr lang="en-US" altLang="en-US" sz="2000"/>
              <a:t>your text here  your text here   your text here  your text here  your text here your text here your text here your text here your text here your text here  your text here your text here your text here your text here your text here your text here your text here</a:t>
            </a:r>
          </a:p>
        </p:txBody>
      </p:sp>
      <p:sp>
        <p:nvSpPr>
          <p:cNvPr id="2058" name="TextBox 13">
            <a:extLst>
              <a:ext uri="{FF2B5EF4-FFF2-40B4-BE49-F238E27FC236}">
                <a16:creationId xmlns:a16="http://schemas.microsoft.com/office/drawing/2014/main" id="{86246D36-96E0-C807-6353-22D4037AEA8F}"/>
              </a:ext>
            </a:extLst>
          </p:cNvPr>
          <p:cNvSpPr txBox="1">
            <a:spLocks noChangeArrowheads="1"/>
          </p:cNvSpPr>
          <p:nvPr/>
        </p:nvSpPr>
        <p:spPr bwMode="auto">
          <a:xfrm>
            <a:off x="1943100" y="11377613"/>
            <a:ext cx="212217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900">
                <a:solidFill>
                  <a:schemeClr val="tx1"/>
                </a:solidFill>
                <a:latin typeface="Calibri" panose="020F0502020204030204" pitchFamily="34" charset="0"/>
                <a:cs typeface="Arial" panose="020B0604020202020204" pitchFamily="34" charset="0"/>
              </a:defRPr>
            </a:lvl1pPr>
            <a:lvl2pPr marL="742950" indent="-285750">
              <a:defRPr sz="6900">
                <a:solidFill>
                  <a:schemeClr val="tx1"/>
                </a:solidFill>
                <a:latin typeface="Calibri" panose="020F0502020204030204" pitchFamily="34" charset="0"/>
                <a:cs typeface="Arial" panose="020B0604020202020204" pitchFamily="34" charset="0"/>
              </a:defRPr>
            </a:lvl2pPr>
            <a:lvl3pPr marL="1143000" indent="-228600">
              <a:defRPr sz="6900">
                <a:solidFill>
                  <a:schemeClr val="tx1"/>
                </a:solidFill>
                <a:latin typeface="Calibri" panose="020F0502020204030204" pitchFamily="34" charset="0"/>
                <a:cs typeface="Arial" panose="020B0604020202020204" pitchFamily="34" charset="0"/>
              </a:defRPr>
            </a:lvl3pPr>
            <a:lvl4pPr marL="1600200" indent="-228600">
              <a:defRPr sz="6900">
                <a:solidFill>
                  <a:schemeClr val="tx1"/>
                </a:solidFill>
                <a:latin typeface="Calibri" panose="020F0502020204030204" pitchFamily="34" charset="0"/>
                <a:cs typeface="Arial" panose="020B0604020202020204" pitchFamily="34" charset="0"/>
              </a:defRPr>
            </a:lvl4pPr>
            <a:lvl5pPr marL="2057400" indent="-228600">
              <a:defRPr sz="6900">
                <a:solidFill>
                  <a:schemeClr val="tx1"/>
                </a:solidFill>
                <a:latin typeface="Calibri" panose="020F0502020204030204" pitchFamily="34" charset="0"/>
                <a:cs typeface="Arial" panose="020B0604020202020204" pitchFamily="34" charset="0"/>
              </a:defRPr>
            </a:lvl5pPr>
            <a:lvl6pPr marL="25146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6pPr>
            <a:lvl7pPr marL="29718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7pPr>
            <a:lvl8pPr marL="34290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8pPr>
            <a:lvl9pPr marL="3886200" indent="-228600" defTabSz="3497263" eaLnBrk="0" fontAlgn="base" hangingPunct="0">
              <a:spcBef>
                <a:spcPct val="0"/>
              </a:spcBef>
              <a:spcAft>
                <a:spcPct val="0"/>
              </a:spcAft>
              <a:defRPr sz="6900">
                <a:solidFill>
                  <a:schemeClr val="tx1"/>
                </a:solidFill>
                <a:latin typeface="Calibri" panose="020F0502020204030204" pitchFamily="34" charset="0"/>
                <a:cs typeface="Arial" panose="020B0604020202020204" pitchFamily="34" charset="0"/>
              </a:defRPr>
            </a:lvl9pPr>
          </a:lstStyle>
          <a:p>
            <a:pPr eaLnBrk="1" hangingPunct="1"/>
            <a:r>
              <a:rPr lang="sk-SK" altLang="en-US" sz="4000" dirty="0" err="1"/>
              <a:t>Your</a:t>
            </a:r>
            <a:r>
              <a:rPr lang="sk-SK" altLang="en-US" sz="4000" dirty="0"/>
              <a:t> r</a:t>
            </a:r>
            <a:r>
              <a:rPr lang="en-US" altLang="en-US" sz="4000" dirty="0" err="1"/>
              <a:t>esearch</a:t>
            </a:r>
            <a:endParaRPr lang="en-US" altLang="en-US" sz="4000" dirty="0"/>
          </a:p>
          <a:p>
            <a:pPr algn="just" eaLnBrk="1" hangingPunct="1"/>
            <a:r>
              <a:rPr lang="en-US" alt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sk-SK" altLang="en-US" sz="2400" dirty="0"/>
              <a:t> </a:t>
            </a:r>
            <a:r>
              <a:rPr lang="en-US" altLang="en-US" sz="2400" dirty="0"/>
              <a:t>your text here  your text here   your text here  your text here  your text here your text here</a:t>
            </a:r>
            <a:r>
              <a:rPr lang="sk-SK" altLang="en-US" sz="2400" dirty="0"/>
              <a:t> </a:t>
            </a:r>
            <a:r>
              <a:rPr lang="en-US" altLang="en-US" sz="2400" dirty="0"/>
              <a:t> your text here your text here your text here your text here  your text here your text here your text here your text here your text here your text here your text here</a:t>
            </a:r>
            <a:r>
              <a:rPr lang="sk-SK" altLang="en-US" sz="2400" dirty="0"/>
              <a:t> </a:t>
            </a:r>
            <a:endParaRPr lang="en-US" altLang="en-US" dirty="0"/>
          </a:p>
        </p:txBody>
      </p:sp>
      <p:cxnSp>
        <p:nvCxnSpPr>
          <p:cNvPr id="21" name="Rovná spojovacia šípka 20">
            <a:extLst>
              <a:ext uri="{FF2B5EF4-FFF2-40B4-BE49-F238E27FC236}">
                <a16:creationId xmlns:a16="http://schemas.microsoft.com/office/drawing/2014/main" id="{7F7B233A-0FAB-4833-A5A8-910F83B82593}"/>
              </a:ext>
            </a:extLst>
          </p:cNvPr>
          <p:cNvCxnSpPr/>
          <p:nvPr/>
        </p:nvCxnSpPr>
        <p:spPr>
          <a:xfrm flipV="1">
            <a:off x="20310475" y="7200900"/>
            <a:ext cx="1641475" cy="696913"/>
          </a:xfrm>
          <a:prstGeom prst="straightConnector1">
            <a:avLst/>
          </a:prstGeom>
          <a:ln w="19050">
            <a:solidFill>
              <a:srgbClr val="FF0000"/>
            </a:solidFill>
            <a:tailEnd type="arrow"/>
          </a:ln>
        </p:spPr>
        <p:style>
          <a:lnRef idx="1">
            <a:schemeClr val="dk1"/>
          </a:lnRef>
          <a:fillRef idx="0">
            <a:schemeClr val="dk1"/>
          </a:fillRef>
          <a:effectRef idx="0">
            <a:schemeClr val="dk1"/>
          </a:effectRef>
          <a:fontRef idx="minor">
            <a:schemeClr val="tx1"/>
          </a:fontRef>
        </p:style>
      </p:cxnSp>
      <p:pic>
        <p:nvPicPr>
          <p:cNvPr id="5" name="Obrázok 4">
            <a:extLst>
              <a:ext uri="{FF2B5EF4-FFF2-40B4-BE49-F238E27FC236}">
                <a16:creationId xmlns:a16="http://schemas.microsoft.com/office/drawing/2014/main" id="{56FDE344-E54B-8F41-CA9C-DF6648AE884D}"/>
              </a:ext>
            </a:extLst>
          </p:cNvPr>
          <p:cNvPicPr>
            <a:picLocks noChangeAspect="1"/>
          </p:cNvPicPr>
          <p:nvPr/>
        </p:nvPicPr>
        <p:blipFill>
          <a:blip r:embed="rId4"/>
          <a:srcRect l="-353" t="27960" r="353" b="28663"/>
          <a:stretch>
            <a:fillRect/>
          </a:stretch>
        </p:blipFill>
        <p:spPr>
          <a:xfrm>
            <a:off x="1658759" y="1366450"/>
            <a:ext cx="21600000" cy="3123000"/>
          </a:xfrm>
          <a:prstGeom prst="rect">
            <a:avLst/>
          </a:prstGeom>
        </p:spPr>
      </p:pic>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521f997-8739-4a99-a359-951f60b8badf">
      <Terms xmlns="http://schemas.microsoft.com/office/infopath/2007/PartnerControls"/>
    </lcf76f155ced4ddcb4097134ff3c332f>
    <TaxCatchAll xmlns="58b9b4cc-e873-4cbc-a3fe-2cc5656098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8EFD9F14786EE4088BE689691038056" ma:contentTypeVersion="11" ma:contentTypeDescription="Umožňuje vytvoriť nový dokument." ma:contentTypeScope="" ma:versionID="96cbe3812fa2632390ce720b1af24e93">
  <xsd:schema xmlns:xsd="http://www.w3.org/2001/XMLSchema" xmlns:xs="http://www.w3.org/2001/XMLSchema" xmlns:p="http://schemas.microsoft.com/office/2006/metadata/properties" xmlns:ns2="d521f997-8739-4a99-a359-951f60b8badf" xmlns:ns3="58b9b4cc-e873-4cbc-a3fe-2cc56560985c" targetNamespace="http://schemas.microsoft.com/office/2006/metadata/properties" ma:root="true" ma:fieldsID="bf2903c4bacb87a2aa35772cebbef45d" ns2:_="" ns3:_="">
    <xsd:import namespace="d521f997-8739-4a99-a359-951f60b8badf"/>
    <xsd:import namespace="58b9b4cc-e873-4cbc-a3fe-2cc56560985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21f997-8739-4a99-a359-951f60b8ba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a" ma:readOnly="false" ma:fieldId="{5cf76f15-5ced-4ddc-b409-7134ff3c332f}" ma:taxonomyMulti="true" ma:sspId="bb6f6f3b-2fe1-4014-a0bf-2a89c100a37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b9b4cc-e873-4cbc-a3fe-2cc56560985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2f359a9-d92a-44a7-9baf-8c0cca2f29cd}" ma:internalName="TaxCatchAll" ma:showField="CatchAllData" ma:web="58b9b4cc-e873-4cbc-a3fe-2cc565609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85158B-D510-4CD8-9243-AD5CC25AA697}">
  <ds:schemaRefs>
    <ds:schemaRef ds:uri="http://schemas.microsoft.com/office/2006/metadata/properties"/>
    <ds:schemaRef ds:uri="http://schemas.microsoft.com/office/infopath/2007/PartnerControls"/>
    <ds:schemaRef ds:uri="d521f997-8739-4a99-a359-951f60b8badf"/>
    <ds:schemaRef ds:uri="58b9b4cc-e873-4cbc-a3fe-2cc56560985c"/>
  </ds:schemaRefs>
</ds:datastoreItem>
</file>

<file path=customXml/itemProps2.xml><?xml version="1.0" encoding="utf-8"?>
<ds:datastoreItem xmlns:ds="http://schemas.openxmlformats.org/officeDocument/2006/customXml" ds:itemID="{72014BB7-B77C-47EA-B4A0-EE9458A5D9D0}">
  <ds:schemaRefs>
    <ds:schemaRef ds:uri="http://schemas.microsoft.com/sharepoint/v3/contenttype/forms"/>
  </ds:schemaRefs>
</ds:datastoreItem>
</file>

<file path=customXml/itemProps3.xml><?xml version="1.0" encoding="utf-8"?>
<ds:datastoreItem xmlns:ds="http://schemas.openxmlformats.org/officeDocument/2006/customXml" ds:itemID="{99C287B7-33EC-45DA-A3AD-EA6AF5547C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21f997-8739-4a99-a359-951f60b8badf"/>
    <ds:schemaRef ds:uri="58b9b4cc-e873-4cbc-a3fe-2cc5656098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214</TotalTime>
  <Words>420</Words>
  <Application>Microsoft Office PowerPoint</Application>
  <PresentationFormat>Vlastní</PresentationFormat>
  <Paragraphs>15</Paragraphs>
  <Slides>1</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vt:i4>
      </vt:variant>
    </vt:vector>
  </HeadingPairs>
  <TitlesOfParts>
    <vt:vector size="4" baseType="lpstr">
      <vt:lpstr>Arial</vt:lpstr>
      <vt:lpstr>Calibri</vt:lpstr>
      <vt:lpstr>Motív Office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Demcak</dc:creator>
  <cp:lastModifiedBy>Kamila Kotrasová</cp:lastModifiedBy>
  <cp:revision>28</cp:revision>
  <dcterms:created xsi:type="dcterms:W3CDTF">2016-03-10T07:58:22Z</dcterms:created>
  <dcterms:modified xsi:type="dcterms:W3CDTF">2026-09-11T01:25:10Z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0x01010008EFD9F14786EE4088BE689691038056</vt:lpwstr>
  </property>
</Properties>
</file>